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73" r:id="rId4"/>
    <p:sldId id="260" r:id="rId5"/>
    <p:sldId id="262" r:id="rId6"/>
    <p:sldId id="274" r:id="rId7"/>
    <p:sldId id="263" r:id="rId8"/>
    <p:sldId id="272" r:id="rId9"/>
    <p:sldId id="275" r:id="rId10"/>
    <p:sldId id="269" r:id="rId11"/>
    <p:sldId id="277" r:id="rId12"/>
    <p:sldId id="278" r:id="rId13"/>
    <p:sldId id="279" r:id="rId14"/>
    <p:sldId id="270" r:id="rId15"/>
    <p:sldId id="280" r:id="rId16"/>
    <p:sldId id="281" r:id="rId17"/>
    <p:sldId id="282" r:id="rId18"/>
    <p:sldId id="290" r:id="rId19"/>
    <p:sldId id="283" r:id="rId20"/>
    <p:sldId id="285" r:id="rId21"/>
    <p:sldId id="286" r:id="rId22"/>
    <p:sldId id="287" r:id="rId23"/>
    <p:sldId id="288" r:id="rId24"/>
    <p:sldId id="284" r:id="rId25"/>
    <p:sldId id="289" r:id="rId26"/>
    <p:sldId id="26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" initials="AA" lastIdx="1" clrIdx="0">
    <p:extLst>
      <p:ext uri="{19B8F6BF-5375-455C-9EA6-DF929625EA0E}">
        <p15:presenceInfo xmlns="" xmlns:p15="http://schemas.microsoft.com/office/powerpoint/2012/main" userId="An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Помірний стиль 2 –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6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1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svg"/><Relationship Id="rId1" Type="http://schemas.openxmlformats.org/officeDocument/2006/relationships/image" Target="../media/image8.png"/><Relationship Id="rId6" Type="http://schemas.openxmlformats.org/officeDocument/2006/relationships/image" Target="../media/image14.svg"/><Relationship Id="rId5" Type="http://schemas.openxmlformats.org/officeDocument/2006/relationships/image" Target="../media/image10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1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B88308-969F-42A3-A71F-F302A7071A14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1B68F8A-39C3-434B-BFF2-E9BF7AA3CA19}">
      <dgm:prSet phldrT="[Текст]"/>
      <dgm:spPr/>
      <dgm:t>
        <a:bodyPr/>
        <a:lstStyle/>
        <a:p>
          <a:r>
            <a:rPr lang="uk-UA" b="1" dirty="0"/>
            <a:t>Соціальне становлення</a:t>
          </a:r>
        </a:p>
      </dgm:t>
    </dgm:pt>
    <dgm:pt modelId="{40653EC4-8180-4AFF-80B2-05B6AF397C0E}" type="parTrans" cxnId="{59963DB9-C25C-4959-B584-FA44C84E108C}">
      <dgm:prSet/>
      <dgm:spPr/>
      <dgm:t>
        <a:bodyPr/>
        <a:lstStyle/>
        <a:p>
          <a:endParaRPr lang="uk-UA"/>
        </a:p>
      </dgm:t>
    </dgm:pt>
    <dgm:pt modelId="{D85C6A67-05B8-4F01-9767-9B74A0ABB92C}" type="sibTrans" cxnId="{59963DB9-C25C-4959-B584-FA44C84E108C}">
      <dgm:prSet/>
      <dgm:spPr/>
      <dgm:t>
        <a:bodyPr/>
        <a:lstStyle/>
        <a:p>
          <a:endParaRPr lang="uk-UA"/>
        </a:p>
      </dgm:t>
    </dgm:pt>
    <dgm:pt modelId="{E171B4B9-3409-422D-9707-4F7542130629}">
      <dgm:prSet phldrT="[Текст]"/>
      <dgm:spPr/>
      <dgm:t>
        <a:bodyPr/>
        <a:lstStyle/>
        <a:p>
          <a:r>
            <a:rPr lang="uk-UA" b="1" dirty="0"/>
            <a:t>Підготовку до активної професійної та громадської діяльності</a:t>
          </a:r>
        </a:p>
      </dgm:t>
    </dgm:pt>
    <dgm:pt modelId="{9EFA85D8-0E92-44D6-A3B9-F274138D22B4}" type="parTrans" cxnId="{FE68004C-1A31-4527-A5F1-6CDED436E17D}">
      <dgm:prSet/>
      <dgm:spPr/>
      <dgm:t>
        <a:bodyPr/>
        <a:lstStyle/>
        <a:p>
          <a:endParaRPr lang="uk-UA"/>
        </a:p>
      </dgm:t>
    </dgm:pt>
    <dgm:pt modelId="{E92363D4-831F-4FF1-9B32-B483860FC5B5}" type="sibTrans" cxnId="{FE68004C-1A31-4527-A5F1-6CDED436E17D}">
      <dgm:prSet/>
      <dgm:spPr/>
      <dgm:t>
        <a:bodyPr/>
        <a:lstStyle/>
        <a:p>
          <a:endParaRPr lang="uk-UA"/>
        </a:p>
      </dgm:t>
    </dgm:pt>
    <dgm:pt modelId="{85770A04-16C5-4A21-9A55-E0B1EB5C88AF}">
      <dgm:prSet phldrT="[Текст]"/>
      <dgm:spPr/>
      <dgm:t>
        <a:bodyPr/>
        <a:lstStyle/>
        <a:p>
          <a:r>
            <a:rPr lang="uk-UA" b="1" dirty="0"/>
            <a:t>Організація змістовного дозвілля та відпочинок</a:t>
          </a:r>
        </a:p>
      </dgm:t>
    </dgm:pt>
    <dgm:pt modelId="{DB29C152-3ED3-4161-842A-E17C9A76B8A9}" type="parTrans" cxnId="{3C07DFFE-7991-4ADE-8C1C-87063FFAE444}">
      <dgm:prSet/>
      <dgm:spPr/>
      <dgm:t>
        <a:bodyPr/>
        <a:lstStyle/>
        <a:p>
          <a:endParaRPr lang="uk-UA"/>
        </a:p>
      </dgm:t>
    </dgm:pt>
    <dgm:pt modelId="{643A41C7-1FF8-46EE-9412-57C9F1CD84D5}" type="sibTrans" cxnId="{3C07DFFE-7991-4ADE-8C1C-87063FFAE444}">
      <dgm:prSet/>
      <dgm:spPr/>
      <dgm:t>
        <a:bodyPr/>
        <a:lstStyle/>
        <a:p>
          <a:endParaRPr lang="uk-UA"/>
        </a:p>
      </dgm:t>
    </dgm:pt>
    <dgm:pt modelId="{3CF7FDDF-887B-429F-A3C8-4EB172D7F398}">
      <dgm:prSet/>
      <dgm:spPr/>
      <dgm:t>
        <a:bodyPr/>
        <a:lstStyle/>
        <a:p>
          <a:r>
            <a:rPr lang="uk-UA" b="1" dirty="0"/>
            <a:t>Розвиток інтересів, здібностей і потреб у самореалізації учнів</a:t>
          </a:r>
        </a:p>
      </dgm:t>
    </dgm:pt>
    <dgm:pt modelId="{65FC9209-4E22-44B0-B0EE-5E66BBB7BAD4}" type="parTrans" cxnId="{061B589B-600B-4134-AD70-052210A2EED8}">
      <dgm:prSet/>
      <dgm:spPr/>
      <dgm:t>
        <a:bodyPr/>
        <a:lstStyle/>
        <a:p>
          <a:endParaRPr lang="uk-UA"/>
        </a:p>
      </dgm:t>
    </dgm:pt>
    <dgm:pt modelId="{B3E25F39-E829-4445-8416-4C3ED6F753F1}" type="sibTrans" cxnId="{061B589B-600B-4134-AD70-052210A2EED8}">
      <dgm:prSet/>
      <dgm:spPr/>
      <dgm:t>
        <a:bodyPr/>
        <a:lstStyle/>
        <a:p>
          <a:endParaRPr lang="uk-UA"/>
        </a:p>
      </dgm:t>
    </dgm:pt>
    <dgm:pt modelId="{B9C01D76-DEB9-461A-8603-7A704BDB5158}" type="pres">
      <dgm:prSet presAssocID="{E9B88308-969F-42A3-A71F-F302A7071A1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3C25753-4C3B-4A8B-9028-A7EFE1EAFC72}" type="pres">
      <dgm:prSet presAssocID="{61B68F8A-39C3-434B-BFF2-E9BF7AA3CA19}" presName="comp" presStyleCnt="0"/>
      <dgm:spPr/>
    </dgm:pt>
    <dgm:pt modelId="{4798D485-13A8-48E0-B838-1F4A06834810}" type="pres">
      <dgm:prSet presAssocID="{61B68F8A-39C3-434B-BFF2-E9BF7AA3CA19}" presName="box" presStyleLbl="node1" presStyleIdx="0" presStyleCnt="4" custLinFactNeighborY="3620"/>
      <dgm:spPr/>
      <dgm:t>
        <a:bodyPr/>
        <a:lstStyle/>
        <a:p>
          <a:endParaRPr lang="uk-UA"/>
        </a:p>
      </dgm:t>
    </dgm:pt>
    <dgm:pt modelId="{EE8B5604-D192-4E01-B00D-7D3B23D5F3B5}" type="pres">
      <dgm:prSet presAssocID="{61B68F8A-39C3-434B-BFF2-E9BF7AA3CA19}" presName="img" presStyleLbl="fgImgPlace1" presStyleIdx="0" presStyleCnt="4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="" xmlns:dgm14="http://schemas.microsoft.com/office/drawing/2010/diagram" id="0" name="" descr="Clipboard with solid fill"/>
        </a:ext>
      </dgm:extLst>
    </dgm:pt>
    <dgm:pt modelId="{6163FE14-A8C4-48C6-9706-82B48374DDF0}" type="pres">
      <dgm:prSet presAssocID="{61B68F8A-39C3-434B-BFF2-E9BF7AA3CA19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855B3C-1E1D-4460-B26B-5667DD436415}" type="pres">
      <dgm:prSet presAssocID="{D85C6A67-05B8-4F01-9767-9B74A0ABB92C}" presName="spacer" presStyleCnt="0"/>
      <dgm:spPr/>
    </dgm:pt>
    <dgm:pt modelId="{473B1F25-241C-4549-AD18-42365014EF44}" type="pres">
      <dgm:prSet presAssocID="{3CF7FDDF-887B-429F-A3C8-4EB172D7F398}" presName="comp" presStyleCnt="0"/>
      <dgm:spPr/>
    </dgm:pt>
    <dgm:pt modelId="{02A3266C-36AA-4F62-938E-90BE492377AF}" type="pres">
      <dgm:prSet presAssocID="{3CF7FDDF-887B-429F-A3C8-4EB172D7F398}" presName="box" presStyleLbl="node1" presStyleIdx="1" presStyleCnt="4"/>
      <dgm:spPr/>
      <dgm:t>
        <a:bodyPr/>
        <a:lstStyle/>
        <a:p>
          <a:endParaRPr lang="uk-UA"/>
        </a:p>
      </dgm:t>
    </dgm:pt>
    <dgm:pt modelId="{22560A15-3948-4F5B-985A-02571F344CB1}" type="pres">
      <dgm:prSet presAssocID="{3CF7FDDF-887B-429F-A3C8-4EB172D7F398}" presName="img" presStyleLbl="fgImgPlace1" presStyleIdx="1" presStyleCnt="4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74000" b="-74000"/>
          </a:stretch>
        </a:blipFill>
      </dgm:spPr>
    </dgm:pt>
    <dgm:pt modelId="{AD5D6E85-9A12-41D7-81DC-D78401D3E0FC}" type="pres">
      <dgm:prSet presAssocID="{3CF7FDDF-887B-429F-A3C8-4EB172D7F398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8FA2E3A-8784-4230-B747-BB4BE4FF56DD}" type="pres">
      <dgm:prSet presAssocID="{B3E25F39-E829-4445-8416-4C3ED6F753F1}" presName="spacer" presStyleCnt="0"/>
      <dgm:spPr/>
    </dgm:pt>
    <dgm:pt modelId="{94770968-8902-49E0-86F9-2F6960559CCF}" type="pres">
      <dgm:prSet presAssocID="{E171B4B9-3409-422D-9707-4F7542130629}" presName="comp" presStyleCnt="0"/>
      <dgm:spPr/>
    </dgm:pt>
    <dgm:pt modelId="{46131612-AB6C-4B15-8E18-AD6491546C03}" type="pres">
      <dgm:prSet presAssocID="{E171B4B9-3409-422D-9707-4F7542130629}" presName="box" presStyleLbl="node1" presStyleIdx="2" presStyleCnt="4"/>
      <dgm:spPr/>
      <dgm:t>
        <a:bodyPr/>
        <a:lstStyle/>
        <a:p>
          <a:endParaRPr lang="uk-UA"/>
        </a:p>
      </dgm:t>
    </dgm:pt>
    <dgm:pt modelId="{BCA9EE7A-75AD-4A3F-9EC7-F60DC60595FA}" type="pres">
      <dgm:prSet presAssocID="{E171B4B9-3409-422D-9707-4F7542130629}" presName="img" presStyleLbl="fgImgPlace1" presStyleIdx="2" presStyleCnt="4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</dgm:spPr>
    </dgm:pt>
    <dgm:pt modelId="{8F9F68D3-1E02-4155-B6CF-AFF4C5F1B307}" type="pres">
      <dgm:prSet presAssocID="{E171B4B9-3409-422D-9707-4F7542130629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D1A202C-E4C6-4E70-93F6-B8D1DFB02D38}" type="pres">
      <dgm:prSet presAssocID="{E92363D4-831F-4FF1-9B32-B483860FC5B5}" presName="spacer" presStyleCnt="0"/>
      <dgm:spPr/>
    </dgm:pt>
    <dgm:pt modelId="{D3428EB7-26B9-4765-8444-EC7E7FD01EF8}" type="pres">
      <dgm:prSet presAssocID="{85770A04-16C5-4A21-9A55-E0B1EB5C88AF}" presName="comp" presStyleCnt="0"/>
      <dgm:spPr/>
    </dgm:pt>
    <dgm:pt modelId="{2E9AAB42-2B29-4DAF-B475-B3CF43307C83}" type="pres">
      <dgm:prSet presAssocID="{85770A04-16C5-4A21-9A55-E0B1EB5C88AF}" presName="box" presStyleLbl="node1" presStyleIdx="3" presStyleCnt="4" custLinFactNeighborY="3086"/>
      <dgm:spPr/>
      <dgm:t>
        <a:bodyPr/>
        <a:lstStyle/>
        <a:p>
          <a:endParaRPr lang="uk-UA"/>
        </a:p>
      </dgm:t>
    </dgm:pt>
    <dgm:pt modelId="{182996F7-CC74-46CE-8A56-F1D8FC1DB273}" type="pres">
      <dgm:prSet presAssocID="{85770A04-16C5-4A21-9A55-E0B1EB5C88AF}" presName="img" presStyleLbl="fgImgPlace1" presStyleIdx="3" presStyleCnt="4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</dgm:spPr>
    </dgm:pt>
    <dgm:pt modelId="{D695E5E5-4141-4933-922E-6A7E7B553791}" type="pres">
      <dgm:prSet presAssocID="{85770A04-16C5-4A21-9A55-E0B1EB5C88AF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788FBB3-B5B9-41F4-AAB7-5155231BE001}" type="presOf" srcId="{3CF7FDDF-887B-429F-A3C8-4EB172D7F398}" destId="{02A3266C-36AA-4F62-938E-90BE492377AF}" srcOrd="0" destOrd="0" presId="urn:microsoft.com/office/officeart/2005/8/layout/vList4#1"/>
    <dgm:cxn modelId="{CEED1991-1302-474A-A2E3-07FE7AFD9469}" type="presOf" srcId="{61B68F8A-39C3-434B-BFF2-E9BF7AA3CA19}" destId="{6163FE14-A8C4-48C6-9706-82B48374DDF0}" srcOrd="1" destOrd="0" presId="urn:microsoft.com/office/officeart/2005/8/layout/vList4#1"/>
    <dgm:cxn modelId="{3C07DFFE-7991-4ADE-8C1C-87063FFAE444}" srcId="{E9B88308-969F-42A3-A71F-F302A7071A14}" destId="{85770A04-16C5-4A21-9A55-E0B1EB5C88AF}" srcOrd="3" destOrd="0" parTransId="{DB29C152-3ED3-4161-842A-E17C9A76B8A9}" sibTransId="{643A41C7-1FF8-46EE-9412-57C9F1CD84D5}"/>
    <dgm:cxn modelId="{89DF30AA-78F2-4CC6-BEEC-9F841502E77F}" type="presOf" srcId="{E171B4B9-3409-422D-9707-4F7542130629}" destId="{8F9F68D3-1E02-4155-B6CF-AFF4C5F1B307}" srcOrd="1" destOrd="0" presId="urn:microsoft.com/office/officeart/2005/8/layout/vList4#1"/>
    <dgm:cxn modelId="{2EFC1F7F-48D5-4542-B7C2-78154E0E01C0}" type="presOf" srcId="{E171B4B9-3409-422D-9707-4F7542130629}" destId="{46131612-AB6C-4B15-8E18-AD6491546C03}" srcOrd="0" destOrd="0" presId="urn:microsoft.com/office/officeart/2005/8/layout/vList4#1"/>
    <dgm:cxn modelId="{8F007F43-EF48-43A4-A519-3485642E8020}" type="presOf" srcId="{61B68F8A-39C3-434B-BFF2-E9BF7AA3CA19}" destId="{4798D485-13A8-48E0-B838-1F4A06834810}" srcOrd="0" destOrd="0" presId="urn:microsoft.com/office/officeart/2005/8/layout/vList4#1"/>
    <dgm:cxn modelId="{061B589B-600B-4134-AD70-052210A2EED8}" srcId="{E9B88308-969F-42A3-A71F-F302A7071A14}" destId="{3CF7FDDF-887B-429F-A3C8-4EB172D7F398}" srcOrd="1" destOrd="0" parTransId="{65FC9209-4E22-44B0-B0EE-5E66BBB7BAD4}" sibTransId="{B3E25F39-E829-4445-8416-4C3ED6F753F1}"/>
    <dgm:cxn modelId="{AB03D6DC-094D-404B-AD82-EE4ED2E8742E}" type="presOf" srcId="{85770A04-16C5-4A21-9A55-E0B1EB5C88AF}" destId="{D695E5E5-4141-4933-922E-6A7E7B553791}" srcOrd="1" destOrd="0" presId="urn:microsoft.com/office/officeart/2005/8/layout/vList4#1"/>
    <dgm:cxn modelId="{FE68004C-1A31-4527-A5F1-6CDED436E17D}" srcId="{E9B88308-969F-42A3-A71F-F302A7071A14}" destId="{E171B4B9-3409-422D-9707-4F7542130629}" srcOrd="2" destOrd="0" parTransId="{9EFA85D8-0E92-44D6-A3B9-F274138D22B4}" sibTransId="{E92363D4-831F-4FF1-9B32-B483860FC5B5}"/>
    <dgm:cxn modelId="{C5F0A895-A0C4-4684-BD4E-08E9982E5743}" type="presOf" srcId="{3CF7FDDF-887B-429F-A3C8-4EB172D7F398}" destId="{AD5D6E85-9A12-41D7-81DC-D78401D3E0FC}" srcOrd="1" destOrd="0" presId="urn:microsoft.com/office/officeart/2005/8/layout/vList4#1"/>
    <dgm:cxn modelId="{CE25CC8F-FB83-4EC3-AD03-E5C82CCEBDE5}" type="presOf" srcId="{85770A04-16C5-4A21-9A55-E0B1EB5C88AF}" destId="{2E9AAB42-2B29-4DAF-B475-B3CF43307C83}" srcOrd="0" destOrd="0" presId="urn:microsoft.com/office/officeart/2005/8/layout/vList4#1"/>
    <dgm:cxn modelId="{57041A23-A21F-40CA-B777-8FFA63BD0749}" type="presOf" srcId="{E9B88308-969F-42A3-A71F-F302A7071A14}" destId="{B9C01D76-DEB9-461A-8603-7A704BDB5158}" srcOrd="0" destOrd="0" presId="urn:microsoft.com/office/officeart/2005/8/layout/vList4#1"/>
    <dgm:cxn modelId="{59963DB9-C25C-4959-B584-FA44C84E108C}" srcId="{E9B88308-969F-42A3-A71F-F302A7071A14}" destId="{61B68F8A-39C3-434B-BFF2-E9BF7AA3CA19}" srcOrd="0" destOrd="0" parTransId="{40653EC4-8180-4AFF-80B2-05B6AF397C0E}" sibTransId="{D85C6A67-05B8-4F01-9767-9B74A0ABB92C}"/>
    <dgm:cxn modelId="{36BCD963-A103-4DD8-B375-B815429F2F84}" type="presParOf" srcId="{B9C01D76-DEB9-461A-8603-7A704BDB5158}" destId="{F3C25753-4C3B-4A8B-9028-A7EFE1EAFC72}" srcOrd="0" destOrd="0" presId="urn:microsoft.com/office/officeart/2005/8/layout/vList4#1"/>
    <dgm:cxn modelId="{ADB94A45-0BBF-419A-8487-93BC909D2AD6}" type="presParOf" srcId="{F3C25753-4C3B-4A8B-9028-A7EFE1EAFC72}" destId="{4798D485-13A8-48E0-B838-1F4A06834810}" srcOrd="0" destOrd="0" presId="urn:microsoft.com/office/officeart/2005/8/layout/vList4#1"/>
    <dgm:cxn modelId="{813F617A-9BDC-4924-9FC3-2B90EFDD8234}" type="presParOf" srcId="{F3C25753-4C3B-4A8B-9028-A7EFE1EAFC72}" destId="{EE8B5604-D192-4E01-B00D-7D3B23D5F3B5}" srcOrd="1" destOrd="0" presId="urn:microsoft.com/office/officeart/2005/8/layout/vList4#1"/>
    <dgm:cxn modelId="{0D0B7F58-F9EC-46AE-8CBC-4405A934A27E}" type="presParOf" srcId="{F3C25753-4C3B-4A8B-9028-A7EFE1EAFC72}" destId="{6163FE14-A8C4-48C6-9706-82B48374DDF0}" srcOrd="2" destOrd="0" presId="urn:microsoft.com/office/officeart/2005/8/layout/vList4#1"/>
    <dgm:cxn modelId="{742BAC11-7221-4B25-AF73-7C2C08450151}" type="presParOf" srcId="{B9C01D76-DEB9-461A-8603-7A704BDB5158}" destId="{97855B3C-1E1D-4460-B26B-5667DD436415}" srcOrd="1" destOrd="0" presId="urn:microsoft.com/office/officeart/2005/8/layout/vList4#1"/>
    <dgm:cxn modelId="{5B213453-7ADE-416C-8585-B1A37D8F7C5A}" type="presParOf" srcId="{B9C01D76-DEB9-461A-8603-7A704BDB5158}" destId="{473B1F25-241C-4549-AD18-42365014EF44}" srcOrd="2" destOrd="0" presId="urn:microsoft.com/office/officeart/2005/8/layout/vList4#1"/>
    <dgm:cxn modelId="{37307709-A0F4-4CEB-B423-BB02010809E6}" type="presParOf" srcId="{473B1F25-241C-4549-AD18-42365014EF44}" destId="{02A3266C-36AA-4F62-938E-90BE492377AF}" srcOrd="0" destOrd="0" presId="urn:microsoft.com/office/officeart/2005/8/layout/vList4#1"/>
    <dgm:cxn modelId="{808C2D54-4C1E-448D-904A-28110F166E0D}" type="presParOf" srcId="{473B1F25-241C-4549-AD18-42365014EF44}" destId="{22560A15-3948-4F5B-985A-02571F344CB1}" srcOrd="1" destOrd="0" presId="urn:microsoft.com/office/officeart/2005/8/layout/vList4#1"/>
    <dgm:cxn modelId="{E2504081-D4E4-4AA5-ACF2-9296DA35FB04}" type="presParOf" srcId="{473B1F25-241C-4549-AD18-42365014EF44}" destId="{AD5D6E85-9A12-41D7-81DC-D78401D3E0FC}" srcOrd="2" destOrd="0" presId="urn:microsoft.com/office/officeart/2005/8/layout/vList4#1"/>
    <dgm:cxn modelId="{A80A8185-3062-4CAA-9FF0-FC7D96B738C5}" type="presParOf" srcId="{B9C01D76-DEB9-461A-8603-7A704BDB5158}" destId="{B8FA2E3A-8784-4230-B747-BB4BE4FF56DD}" srcOrd="3" destOrd="0" presId="urn:microsoft.com/office/officeart/2005/8/layout/vList4#1"/>
    <dgm:cxn modelId="{79FB38E9-3F9A-453D-B21B-0801A68A56C5}" type="presParOf" srcId="{B9C01D76-DEB9-461A-8603-7A704BDB5158}" destId="{94770968-8902-49E0-86F9-2F6960559CCF}" srcOrd="4" destOrd="0" presId="urn:microsoft.com/office/officeart/2005/8/layout/vList4#1"/>
    <dgm:cxn modelId="{6A5FB28B-13A9-43A2-8A0B-22BCBA78D015}" type="presParOf" srcId="{94770968-8902-49E0-86F9-2F6960559CCF}" destId="{46131612-AB6C-4B15-8E18-AD6491546C03}" srcOrd="0" destOrd="0" presId="urn:microsoft.com/office/officeart/2005/8/layout/vList4#1"/>
    <dgm:cxn modelId="{F21C7C63-F519-4A25-B077-CF51E2C75EF9}" type="presParOf" srcId="{94770968-8902-49E0-86F9-2F6960559CCF}" destId="{BCA9EE7A-75AD-4A3F-9EC7-F60DC60595FA}" srcOrd="1" destOrd="0" presId="urn:microsoft.com/office/officeart/2005/8/layout/vList4#1"/>
    <dgm:cxn modelId="{439B5994-7CD7-42B8-A164-9A33CF1E0D25}" type="presParOf" srcId="{94770968-8902-49E0-86F9-2F6960559CCF}" destId="{8F9F68D3-1E02-4155-B6CF-AFF4C5F1B307}" srcOrd="2" destOrd="0" presId="urn:microsoft.com/office/officeart/2005/8/layout/vList4#1"/>
    <dgm:cxn modelId="{D92F9340-E71B-4217-8016-9D9A58EA7A69}" type="presParOf" srcId="{B9C01D76-DEB9-461A-8603-7A704BDB5158}" destId="{BD1A202C-E4C6-4E70-93F6-B8D1DFB02D38}" srcOrd="5" destOrd="0" presId="urn:microsoft.com/office/officeart/2005/8/layout/vList4#1"/>
    <dgm:cxn modelId="{8F140B16-54BF-4958-BE45-CC17F006FD60}" type="presParOf" srcId="{B9C01D76-DEB9-461A-8603-7A704BDB5158}" destId="{D3428EB7-26B9-4765-8444-EC7E7FD01EF8}" srcOrd="6" destOrd="0" presId="urn:microsoft.com/office/officeart/2005/8/layout/vList4#1"/>
    <dgm:cxn modelId="{72CF5A7E-DC01-49AF-9C17-3B51474E0EB5}" type="presParOf" srcId="{D3428EB7-26B9-4765-8444-EC7E7FD01EF8}" destId="{2E9AAB42-2B29-4DAF-B475-B3CF43307C83}" srcOrd="0" destOrd="0" presId="urn:microsoft.com/office/officeart/2005/8/layout/vList4#1"/>
    <dgm:cxn modelId="{015850BC-8F57-458B-8793-1990F6D207F0}" type="presParOf" srcId="{D3428EB7-26B9-4765-8444-EC7E7FD01EF8}" destId="{182996F7-CC74-46CE-8A56-F1D8FC1DB273}" srcOrd="1" destOrd="0" presId="urn:microsoft.com/office/officeart/2005/8/layout/vList4#1"/>
    <dgm:cxn modelId="{B08609DC-E79E-41CB-B614-E1D2B261EC7C}" type="presParOf" srcId="{D3428EB7-26B9-4765-8444-EC7E7FD01EF8}" destId="{D695E5E5-4141-4933-922E-6A7E7B553791}" srcOrd="2" destOrd="0" presId="urn:microsoft.com/office/officeart/2005/8/layout/vList4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92ED4F-CB81-47F6-B015-1543C05EFE41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8212832-FA2E-45EC-9B33-4B5ABCBB4484}">
      <dgm:prSet phldrT="[Текст]"/>
      <dgm:spPr/>
      <dgm:t>
        <a:bodyPr/>
        <a:lstStyle/>
        <a:p>
          <a:r>
            <a:rPr lang="uk-UA" dirty="0"/>
            <a:t>З інтелектуальними порушеннями</a:t>
          </a:r>
        </a:p>
      </dgm:t>
    </dgm:pt>
    <dgm:pt modelId="{1E4E80D4-B595-4AE9-B44B-1687A0BF95CC}" type="parTrans" cxnId="{277704B5-CE99-4CFF-8BDE-478DD24DB321}">
      <dgm:prSet/>
      <dgm:spPr/>
      <dgm:t>
        <a:bodyPr/>
        <a:lstStyle/>
        <a:p>
          <a:endParaRPr lang="uk-UA"/>
        </a:p>
      </dgm:t>
    </dgm:pt>
    <dgm:pt modelId="{60F539F3-70FA-435C-85AF-B7C5915D91FF}" type="sibTrans" cxnId="{277704B5-CE99-4CFF-8BDE-478DD24DB321}">
      <dgm:prSet/>
      <dgm:spPr/>
      <dgm:t>
        <a:bodyPr/>
        <a:lstStyle/>
        <a:p>
          <a:endParaRPr lang="uk-UA"/>
        </a:p>
      </dgm:t>
    </dgm:pt>
    <dgm:pt modelId="{C4824157-40F9-4839-8711-D9601A54A3D8}">
      <dgm:prSet phldrT="[Текст]"/>
      <dgm:spPr/>
      <dgm:t>
        <a:bodyPr/>
        <a:lstStyle/>
        <a:p>
          <a:r>
            <a:rPr lang="uk-UA" dirty="0"/>
            <a:t>З вадами мовлення</a:t>
          </a:r>
        </a:p>
      </dgm:t>
    </dgm:pt>
    <dgm:pt modelId="{69F6C2C4-9A9F-45F7-B5C4-274B7FEE14E6}" type="parTrans" cxnId="{9E0458D8-7E38-4CE6-B7EE-D223AFDCED5A}">
      <dgm:prSet/>
      <dgm:spPr/>
      <dgm:t>
        <a:bodyPr/>
        <a:lstStyle/>
        <a:p>
          <a:endParaRPr lang="uk-UA"/>
        </a:p>
      </dgm:t>
    </dgm:pt>
    <dgm:pt modelId="{9449E7DB-0CA2-4534-8728-CD66DDA9430F}" type="sibTrans" cxnId="{9E0458D8-7E38-4CE6-B7EE-D223AFDCED5A}">
      <dgm:prSet/>
      <dgm:spPr/>
      <dgm:t>
        <a:bodyPr/>
        <a:lstStyle/>
        <a:p>
          <a:endParaRPr lang="uk-UA"/>
        </a:p>
      </dgm:t>
    </dgm:pt>
    <dgm:pt modelId="{2E38562F-1DEA-49A5-9169-F6B1907D32BC}">
      <dgm:prSet phldrT="[Текст]"/>
      <dgm:spPr/>
      <dgm:t>
        <a:bodyPr/>
        <a:lstStyle/>
        <a:p>
          <a:r>
            <a:rPr lang="uk-UA" dirty="0"/>
            <a:t>З ДЦП</a:t>
          </a:r>
        </a:p>
      </dgm:t>
    </dgm:pt>
    <dgm:pt modelId="{C9D40D7D-A76A-44F3-AB80-208720893135}" type="parTrans" cxnId="{29824D9E-2E8F-497D-98B8-88923A151997}">
      <dgm:prSet/>
      <dgm:spPr/>
      <dgm:t>
        <a:bodyPr/>
        <a:lstStyle/>
        <a:p>
          <a:endParaRPr lang="uk-UA"/>
        </a:p>
      </dgm:t>
    </dgm:pt>
    <dgm:pt modelId="{379E59B3-8E9D-4A35-BDDD-175ACB37D736}" type="sibTrans" cxnId="{29824D9E-2E8F-497D-98B8-88923A151997}">
      <dgm:prSet/>
      <dgm:spPr/>
      <dgm:t>
        <a:bodyPr/>
        <a:lstStyle/>
        <a:p>
          <a:endParaRPr lang="uk-UA"/>
        </a:p>
      </dgm:t>
    </dgm:pt>
    <dgm:pt modelId="{B889013F-FE6D-4928-9B1D-10560CCD6E75}" type="pres">
      <dgm:prSet presAssocID="{C892ED4F-CB81-47F6-B015-1543C05EFE4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D2BBD85-3765-484E-BA24-0403D6CB9EB0}" type="pres">
      <dgm:prSet presAssocID="{E8212832-FA2E-45EC-9B33-4B5ABCBB4484}" presName="comp" presStyleCnt="0"/>
      <dgm:spPr/>
    </dgm:pt>
    <dgm:pt modelId="{ED66D6D4-2D3C-4D97-93D6-35BD6D2527DC}" type="pres">
      <dgm:prSet presAssocID="{E8212832-FA2E-45EC-9B33-4B5ABCBB4484}" presName="box" presStyleLbl="node1" presStyleIdx="0" presStyleCnt="3" custLinFactNeighborY="2056"/>
      <dgm:spPr/>
      <dgm:t>
        <a:bodyPr/>
        <a:lstStyle/>
        <a:p>
          <a:endParaRPr lang="uk-UA"/>
        </a:p>
      </dgm:t>
    </dgm:pt>
    <dgm:pt modelId="{8C941B4F-2155-4E69-9E0D-1836C4A59201}" type="pres">
      <dgm:prSet presAssocID="{E8212832-FA2E-45EC-9B33-4B5ABCBB4484}" presName="img" presStyleLbl="fgImgPlace1" presStyleIdx="0" presStyleCnt="3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="" xmlns:dgm14="http://schemas.microsoft.com/office/drawing/2010/diagram" id="0" name="" descr="Badge with solid fill"/>
        </a:ext>
      </dgm:extLst>
    </dgm:pt>
    <dgm:pt modelId="{CB836F8E-ED72-4BDA-B3F4-F57001F6F0B6}" type="pres">
      <dgm:prSet presAssocID="{E8212832-FA2E-45EC-9B33-4B5ABCBB448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19DD004-A82D-41AB-A97C-4EB8A3EE984E}" type="pres">
      <dgm:prSet presAssocID="{60F539F3-70FA-435C-85AF-B7C5915D91FF}" presName="spacer" presStyleCnt="0"/>
      <dgm:spPr/>
    </dgm:pt>
    <dgm:pt modelId="{2C09702F-D322-4C23-8797-455F6893848D}" type="pres">
      <dgm:prSet presAssocID="{C4824157-40F9-4839-8711-D9601A54A3D8}" presName="comp" presStyleCnt="0"/>
      <dgm:spPr/>
    </dgm:pt>
    <dgm:pt modelId="{8EF190E7-2309-4E4F-AF86-67FF01E0D5BC}" type="pres">
      <dgm:prSet presAssocID="{C4824157-40F9-4839-8711-D9601A54A3D8}" presName="box" presStyleLbl="node1" presStyleIdx="1" presStyleCnt="3"/>
      <dgm:spPr/>
      <dgm:t>
        <a:bodyPr/>
        <a:lstStyle/>
        <a:p>
          <a:endParaRPr lang="uk-UA"/>
        </a:p>
      </dgm:t>
    </dgm:pt>
    <dgm:pt modelId="{D4B83DCF-D754-4EF7-8DDA-9FF71631EC94}" type="pres">
      <dgm:prSet presAssocID="{C4824157-40F9-4839-8711-D9601A54A3D8}" presName="img" presStyleLbl="fgImgPlace1" presStyleIdx="1" presStyleCnt="3"/>
      <dgm:spPr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="" xmlns:dgm14="http://schemas.microsoft.com/office/drawing/2010/diagram" id="0" name="" descr="Badge 1 with solid fill"/>
        </a:ext>
      </dgm:extLst>
    </dgm:pt>
    <dgm:pt modelId="{1348C7EE-265C-4D8E-9944-C919F0EB0E85}" type="pres">
      <dgm:prSet presAssocID="{C4824157-40F9-4839-8711-D9601A54A3D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99289C4-B8B7-49BC-8B2E-988F05E90AF5}" type="pres">
      <dgm:prSet presAssocID="{9449E7DB-0CA2-4534-8728-CD66DDA9430F}" presName="spacer" presStyleCnt="0"/>
      <dgm:spPr/>
    </dgm:pt>
    <dgm:pt modelId="{C061D346-CB83-4A1B-9B69-0257605890AB}" type="pres">
      <dgm:prSet presAssocID="{2E38562F-1DEA-49A5-9169-F6B1907D32BC}" presName="comp" presStyleCnt="0"/>
      <dgm:spPr/>
    </dgm:pt>
    <dgm:pt modelId="{FE9ECF77-4735-4283-A2ED-A2E6F07BE378}" type="pres">
      <dgm:prSet presAssocID="{2E38562F-1DEA-49A5-9169-F6B1907D32BC}" presName="box" presStyleLbl="node1" presStyleIdx="2" presStyleCnt="3"/>
      <dgm:spPr/>
      <dgm:t>
        <a:bodyPr/>
        <a:lstStyle/>
        <a:p>
          <a:endParaRPr lang="uk-UA"/>
        </a:p>
      </dgm:t>
    </dgm:pt>
    <dgm:pt modelId="{3350CDC4-DEDC-46CD-A12E-164F366A4CB1}" type="pres">
      <dgm:prSet presAssocID="{2E38562F-1DEA-49A5-9169-F6B1907D32BC}" presName="img" presStyleLbl="fgImgPlace1" presStyleIdx="2" presStyleCnt="3"/>
      <dgm:spPr>
        <a:blipFill rotWithShape="1">
          <a:blip xmlns:r="http://schemas.openxmlformats.org/officeDocument/2006/relationships" r:embed="rId5" cstate="screen"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 t="-10000" b="-10000"/>
          </a:stretch>
        </a:blipFill>
      </dgm:spPr>
    </dgm:pt>
    <dgm:pt modelId="{87F136F5-FEFB-4AFB-9E98-5ADFF57E4E59}" type="pres">
      <dgm:prSet presAssocID="{2E38562F-1DEA-49A5-9169-F6B1907D32B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0A63738-D551-407E-A037-D3E3713AE402}" type="presOf" srcId="{2E38562F-1DEA-49A5-9169-F6B1907D32BC}" destId="{87F136F5-FEFB-4AFB-9E98-5ADFF57E4E59}" srcOrd="1" destOrd="0" presId="urn:microsoft.com/office/officeart/2005/8/layout/vList4#2"/>
    <dgm:cxn modelId="{8AD3ABEC-907A-48AA-BFB3-D4629CDFE501}" type="presOf" srcId="{C4824157-40F9-4839-8711-D9601A54A3D8}" destId="{1348C7EE-265C-4D8E-9944-C919F0EB0E85}" srcOrd="1" destOrd="0" presId="urn:microsoft.com/office/officeart/2005/8/layout/vList4#2"/>
    <dgm:cxn modelId="{FE46F201-FCC6-4D61-B07C-D7CF87FC619D}" type="presOf" srcId="{C892ED4F-CB81-47F6-B015-1543C05EFE41}" destId="{B889013F-FE6D-4928-9B1D-10560CCD6E75}" srcOrd="0" destOrd="0" presId="urn:microsoft.com/office/officeart/2005/8/layout/vList4#2"/>
    <dgm:cxn modelId="{B903CF43-68C3-4101-B5DD-8FFFB66FE295}" type="presOf" srcId="{E8212832-FA2E-45EC-9B33-4B5ABCBB4484}" destId="{ED66D6D4-2D3C-4D97-93D6-35BD6D2527DC}" srcOrd="0" destOrd="0" presId="urn:microsoft.com/office/officeart/2005/8/layout/vList4#2"/>
    <dgm:cxn modelId="{2C60C175-8348-4C7E-B83D-A94A68A881C3}" type="presOf" srcId="{2E38562F-1DEA-49A5-9169-F6B1907D32BC}" destId="{FE9ECF77-4735-4283-A2ED-A2E6F07BE378}" srcOrd="0" destOrd="0" presId="urn:microsoft.com/office/officeart/2005/8/layout/vList4#2"/>
    <dgm:cxn modelId="{7983B56B-8E74-480A-A0EC-92F41944A277}" type="presOf" srcId="{E8212832-FA2E-45EC-9B33-4B5ABCBB4484}" destId="{CB836F8E-ED72-4BDA-B3F4-F57001F6F0B6}" srcOrd="1" destOrd="0" presId="urn:microsoft.com/office/officeart/2005/8/layout/vList4#2"/>
    <dgm:cxn modelId="{277704B5-CE99-4CFF-8BDE-478DD24DB321}" srcId="{C892ED4F-CB81-47F6-B015-1543C05EFE41}" destId="{E8212832-FA2E-45EC-9B33-4B5ABCBB4484}" srcOrd="0" destOrd="0" parTransId="{1E4E80D4-B595-4AE9-B44B-1687A0BF95CC}" sibTransId="{60F539F3-70FA-435C-85AF-B7C5915D91FF}"/>
    <dgm:cxn modelId="{785C939C-46CA-4223-BDA3-7EB65E33847F}" type="presOf" srcId="{C4824157-40F9-4839-8711-D9601A54A3D8}" destId="{8EF190E7-2309-4E4F-AF86-67FF01E0D5BC}" srcOrd="0" destOrd="0" presId="urn:microsoft.com/office/officeart/2005/8/layout/vList4#2"/>
    <dgm:cxn modelId="{29824D9E-2E8F-497D-98B8-88923A151997}" srcId="{C892ED4F-CB81-47F6-B015-1543C05EFE41}" destId="{2E38562F-1DEA-49A5-9169-F6B1907D32BC}" srcOrd="2" destOrd="0" parTransId="{C9D40D7D-A76A-44F3-AB80-208720893135}" sibTransId="{379E59B3-8E9D-4A35-BDDD-175ACB37D736}"/>
    <dgm:cxn modelId="{9E0458D8-7E38-4CE6-B7EE-D223AFDCED5A}" srcId="{C892ED4F-CB81-47F6-B015-1543C05EFE41}" destId="{C4824157-40F9-4839-8711-D9601A54A3D8}" srcOrd="1" destOrd="0" parTransId="{69F6C2C4-9A9F-45F7-B5C4-274B7FEE14E6}" sibTransId="{9449E7DB-0CA2-4534-8728-CD66DDA9430F}"/>
    <dgm:cxn modelId="{DB153BA7-65CD-4307-81BC-7491DBB7F928}" type="presParOf" srcId="{B889013F-FE6D-4928-9B1D-10560CCD6E75}" destId="{1D2BBD85-3765-484E-BA24-0403D6CB9EB0}" srcOrd="0" destOrd="0" presId="urn:microsoft.com/office/officeart/2005/8/layout/vList4#2"/>
    <dgm:cxn modelId="{7695E88C-4294-4AF8-B544-EFCD6ADD1BA9}" type="presParOf" srcId="{1D2BBD85-3765-484E-BA24-0403D6CB9EB0}" destId="{ED66D6D4-2D3C-4D97-93D6-35BD6D2527DC}" srcOrd="0" destOrd="0" presId="urn:microsoft.com/office/officeart/2005/8/layout/vList4#2"/>
    <dgm:cxn modelId="{7BE6A321-465E-4B21-A4A2-8FA47A5F0523}" type="presParOf" srcId="{1D2BBD85-3765-484E-BA24-0403D6CB9EB0}" destId="{8C941B4F-2155-4E69-9E0D-1836C4A59201}" srcOrd="1" destOrd="0" presId="urn:microsoft.com/office/officeart/2005/8/layout/vList4#2"/>
    <dgm:cxn modelId="{89917C20-7C0E-458B-8AFB-2C64A1FEA32B}" type="presParOf" srcId="{1D2BBD85-3765-484E-BA24-0403D6CB9EB0}" destId="{CB836F8E-ED72-4BDA-B3F4-F57001F6F0B6}" srcOrd="2" destOrd="0" presId="urn:microsoft.com/office/officeart/2005/8/layout/vList4#2"/>
    <dgm:cxn modelId="{9695395B-54CC-4073-8595-62C4D4AEAFCA}" type="presParOf" srcId="{B889013F-FE6D-4928-9B1D-10560CCD6E75}" destId="{F19DD004-A82D-41AB-A97C-4EB8A3EE984E}" srcOrd="1" destOrd="0" presId="urn:microsoft.com/office/officeart/2005/8/layout/vList4#2"/>
    <dgm:cxn modelId="{FD4521A2-DA7F-4E4D-B65B-55A575307500}" type="presParOf" srcId="{B889013F-FE6D-4928-9B1D-10560CCD6E75}" destId="{2C09702F-D322-4C23-8797-455F6893848D}" srcOrd="2" destOrd="0" presId="urn:microsoft.com/office/officeart/2005/8/layout/vList4#2"/>
    <dgm:cxn modelId="{44DAA442-3C14-4041-8104-023EB5F1A3E4}" type="presParOf" srcId="{2C09702F-D322-4C23-8797-455F6893848D}" destId="{8EF190E7-2309-4E4F-AF86-67FF01E0D5BC}" srcOrd="0" destOrd="0" presId="urn:microsoft.com/office/officeart/2005/8/layout/vList4#2"/>
    <dgm:cxn modelId="{7DA8237A-ED39-4754-9D05-2DE0BD727C1B}" type="presParOf" srcId="{2C09702F-D322-4C23-8797-455F6893848D}" destId="{D4B83DCF-D754-4EF7-8DDA-9FF71631EC94}" srcOrd="1" destOrd="0" presId="urn:microsoft.com/office/officeart/2005/8/layout/vList4#2"/>
    <dgm:cxn modelId="{2DE5E99A-8F2B-4FAC-83E6-8B30DB1D196B}" type="presParOf" srcId="{2C09702F-D322-4C23-8797-455F6893848D}" destId="{1348C7EE-265C-4D8E-9944-C919F0EB0E85}" srcOrd="2" destOrd="0" presId="urn:microsoft.com/office/officeart/2005/8/layout/vList4#2"/>
    <dgm:cxn modelId="{76174264-9831-45B4-912C-24F69F706031}" type="presParOf" srcId="{B889013F-FE6D-4928-9B1D-10560CCD6E75}" destId="{B99289C4-B8B7-49BC-8B2E-988F05E90AF5}" srcOrd="3" destOrd="0" presId="urn:microsoft.com/office/officeart/2005/8/layout/vList4#2"/>
    <dgm:cxn modelId="{90EEC460-49F9-41D7-A116-DCF23980D6A0}" type="presParOf" srcId="{B889013F-FE6D-4928-9B1D-10560CCD6E75}" destId="{C061D346-CB83-4A1B-9B69-0257605890AB}" srcOrd="4" destOrd="0" presId="urn:microsoft.com/office/officeart/2005/8/layout/vList4#2"/>
    <dgm:cxn modelId="{8A5076AD-A533-49CE-875B-E444FC2C1871}" type="presParOf" srcId="{C061D346-CB83-4A1B-9B69-0257605890AB}" destId="{FE9ECF77-4735-4283-A2ED-A2E6F07BE378}" srcOrd="0" destOrd="0" presId="urn:microsoft.com/office/officeart/2005/8/layout/vList4#2"/>
    <dgm:cxn modelId="{7C7895EE-359E-46C4-98C9-7CEBD1E5E3F5}" type="presParOf" srcId="{C061D346-CB83-4A1B-9B69-0257605890AB}" destId="{3350CDC4-DEDC-46CD-A12E-164F366A4CB1}" srcOrd="1" destOrd="0" presId="urn:microsoft.com/office/officeart/2005/8/layout/vList4#2"/>
    <dgm:cxn modelId="{54623B90-574B-4386-B9D5-0255A164FD10}" type="presParOf" srcId="{C061D346-CB83-4A1B-9B69-0257605890AB}" destId="{87F136F5-FEFB-4AFB-9E98-5ADFF57E4E59}" srcOrd="2" destOrd="0" presId="urn:microsoft.com/office/officeart/2005/8/layout/vList4#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DAC746-FEB4-4428-88CA-37CD7550FAE7}" type="doc">
      <dgm:prSet loTypeId="urn:microsoft.com/office/officeart/2005/8/layout/radial1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3550339-B714-4486-8EA8-395F8299FD0C}">
      <dgm:prSet phldrT="[Текст]"/>
      <dgm:spPr/>
      <dgm:t>
        <a:bodyPr/>
        <a:lstStyle/>
        <a:p>
          <a:r>
            <a:rPr lang="uk-UA" b="1" dirty="0"/>
            <a:t>БТШ+</a:t>
          </a:r>
        </a:p>
        <a:p>
          <a:r>
            <a:rPr lang="uk-UA" b="1" dirty="0"/>
            <a:t>ІРЦ</a:t>
          </a:r>
        </a:p>
      </dgm:t>
    </dgm:pt>
    <dgm:pt modelId="{BC5F6357-AD82-444A-A617-CACE77A70A3E}" type="parTrans" cxnId="{FF533BCC-E92C-4C09-8083-AA9D40F84126}">
      <dgm:prSet/>
      <dgm:spPr/>
      <dgm:t>
        <a:bodyPr/>
        <a:lstStyle/>
        <a:p>
          <a:endParaRPr lang="uk-UA"/>
        </a:p>
      </dgm:t>
    </dgm:pt>
    <dgm:pt modelId="{0470AE68-4B5D-41F4-A6AE-6DCED41469BA}" type="sibTrans" cxnId="{FF533BCC-E92C-4C09-8083-AA9D40F84126}">
      <dgm:prSet/>
      <dgm:spPr/>
      <dgm:t>
        <a:bodyPr/>
        <a:lstStyle/>
        <a:p>
          <a:endParaRPr lang="uk-UA"/>
        </a:p>
      </dgm:t>
    </dgm:pt>
    <dgm:pt modelId="{D4376757-41BC-4358-A1EA-455F43CDF997}">
      <dgm:prSet phldrT="[Текст]"/>
      <dgm:spPr/>
      <dgm:t>
        <a:bodyPr/>
        <a:lstStyle/>
        <a:p>
          <a:r>
            <a:rPr lang="uk-UA" b="1" dirty="0"/>
            <a:t>Індивідуальні</a:t>
          </a:r>
        </a:p>
        <a:p>
          <a:r>
            <a:rPr lang="uk-UA" b="1" dirty="0"/>
            <a:t>форми</a:t>
          </a:r>
        </a:p>
      </dgm:t>
    </dgm:pt>
    <dgm:pt modelId="{254503E1-C992-48D2-A036-52DDE2AFA665}" type="parTrans" cxnId="{8C4E8358-C2AF-4F68-9AD3-CE1AAACBB1AF}">
      <dgm:prSet/>
      <dgm:spPr/>
      <dgm:t>
        <a:bodyPr/>
        <a:lstStyle/>
        <a:p>
          <a:endParaRPr lang="uk-UA"/>
        </a:p>
      </dgm:t>
    </dgm:pt>
    <dgm:pt modelId="{C709A87E-DF3D-471C-96FC-8AED810CA1C7}" type="sibTrans" cxnId="{8C4E8358-C2AF-4F68-9AD3-CE1AAACBB1AF}">
      <dgm:prSet/>
      <dgm:spPr/>
      <dgm:t>
        <a:bodyPr/>
        <a:lstStyle/>
        <a:p>
          <a:endParaRPr lang="uk-UA"/>
        </a:p>
      </dgm:t>
    </dgm:pt>
    <dgm:pt modelId="{FDA9D21E-E632-474F-9D21-25F4DED87E4B}">
      <dgm:prSet phldrT="[Текст]"/>
      <dgm:spPr/>
      <dgm:t>
        <a:bodyPr/>
        <a:lstStyle/>
        <a:p>
          <a:r>
            <a:rPr lang="uk-UA" b="1" dirty="0"/>
            <a:t>Колективні форми</a:t>
          </a:r>
        </a:p>
      </dgm:t>
    </dgm:pt>
    <dgm:pt modelId="{33F21EAB-8475-4ACE-BECA-48589BE84F6A}" type="parTrans" cxnId="{6CF28402-4813-4260-B31A-CFC9CC46DB49}">
      <dgm:prSet/>
      <dgm:spPr/>
      <dgm:t>
        <a:bodyPr/>
        <a:lstStyle/>
        <a:p>
          <a:endParaRPr lang="uk-UA"/>
        </a:p>
      </dgm:t>
    </dgm:pt>
    <dgm:pt modelId="{E34A7F09-8DF5-4ADA-B2C8-35C92E2878EE}" type="sibTrans" cxnId="{6CF28402-4813-4260-B31A-CFC9CC46DB49}">
      <dgm:prSet/>
      <dgm:spPr/>
      <dgm:t>
        <a:bodyPr/>
        <a:lstStyle/>
        <a:p>
          <a:endParaRPr lang="uk-UA"/>
        </a:p>
      </dgm:t>
    </dgm:pt>
    <dgm:pt modelId="{C5AFC40F-5548-4333-9417-3E92F89BBE93}">
      <dgm:prSet/>
      <dgm:spPr/>
      <dgm:t>
        <a:bodyPr/>
        <a:lstStyle/>
        <a:p>
          <a:r>
            <a:rPr lang="uk-UA" b="1" dirty="0"/>
            <a:t>Виховні заходи</a:t>
          </a:r>
        </a:p>
      </dgm:t>
    </dgm:pt>
    <dgm:pt modelId="{3A96F319-DF07-4794-B3F7-16D0C719EE2A}" type="parTrans" cxnId="{D9B81AB6-2257-4531-AF1F-AF1C232D84A6}">
      <dgm:prSet/>
      <dgm:spPr/>
      <dgm:t>
        <a:bodyPr/>
        <a:lstStyle/>
        <a:p>
          <a:endParaRPr lang="uk-UA"/>
        </a:p>
      </dgm:t>
    </dgm:pt>
    <dgm:pt modelId="{A6DF4A08-8997-4FF9-B4E9-E5FCFEEC1042}" type="sibTrans" cxnId="{D9B81AB6-2257-4531-AF1F-AF1C232D84A6}">
      <dgm:prSet/>
      <dgm:spPr/>
      <dgm:t>
        <a:bodyPr/>
        <a:lstStyle/>
        <a:p>
          <a:endParaRPr lang="uk-UA"/>
        </a:p>
      </dgm:t>
    </dgm:pt>
    <dgm:pt modelId="{9356A824-E410-4383-BCE6-C29F501EF30A}" type="pres">
      <dgm:prSet presAssocID="{07DAC746-FEB4-4428-88CA-37CD7550FAE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CB0AD72-08A4-4163-98C4-238FE1434B48}" type="pres">
      <dgm:prSet presAssocID="{C3550339-B714-4486-8EA8-395F8299FD0C}" presName="centerShape" presStyleLbl="node0" presStyleIdx="0" presStyleCnt="1" custLinFactNeighborX="-683" custLinFactNeighborY="-24269"/>
      <dgm:spPr/>
      <dgm:t>
        <a:bodyPr/>
        <a:lstStyle/>
        <a:p>
          <a:endParaRPr lang="uk-UA"/>
        </a:p>
      </dgm:t>
    </dgm:pt>
    <dgm:pt modelId="{1DF1E506-AAA0-44A9-8952-0E2C08833B63}" type="pres">
      <dgm:prSet presAssocID="{254503E1-C992-48D2-A036-52DDE2AFA665}" presName="Name9" presStyleLbl="parChTrans1D2" presStyleIdx="0" presStyleCnt="3"/>
      <dgm:spPr/>
      <dgm:t>
        <a:bodyPr/>
        <a:lstStyle/>
        <a:p>
          <a:endParaRPr lang="uk-UA"/>
        </a:p>
      </dgm:t>
    </dgm:pt>
    <dgm:pt modelId="{73FAB6E1-CAD1-47A4-99E6-9A527939C011}" type="pres">
      <dgm:prSet presAssocID="{254503E1-C992-48D2-A036-52DDE2AFA665}" presName="connTx" presStyleLbl="parChTrans1D2" presStyleIdx="0" presStyleCnt="3"/>
      <dgm:spPr/>
      <dgm:t>
        <a:bodyPr/>
        <a:lstStyle/>
        <a:p>
          <a:endParaRPr lang="uk-UA"/>
        </a:p>
      </dgm:t>
    </dgm:pt>
    <dgm:pt modelId="{48A59078-CEED-4354-9AD3-085EB6077261}" type="pres">
      <dgm:prSet presAssocID="{D4376757-41BC-4358-A1EA-455F43CDF997}" presName="node" presStyleLbl="node1" presStyleIdx="0" presStyleCnt="3" custScaleX="127757" custRadScaleRad="158266" custRadScaleInc="-9444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29AC099-9D3C-45BB-9EA6-E43B281694C9}" type="pres">
      <dgm:prSet presAssocID="{33F21EAB-8475-4ACE-BECA-48589BE84F6A}" presName="Name9" presStyleLbl="parChTrans1D2" presStyleIdx="1" presStyleCnt="3"/>
      <dgm:spPr/>
      <dgm:t>
        <a:bodyPr/>
        <a:lstStyle/>
        <a:p>
          <a:endParaRPr lang="uk-UA"/>
        </a:p>
      </dgm:t>
    </dgm:pt>
    <dgm:pt modelId="{DB77C090-F88F-479E-8CD0-084F99E3F651}" type="pres">
      <dgm:prSet presAssocID="{33F21EAB-8475-4ACE-BECA-48589BE84F6A}" presName="connTx" presStyleLbl="parChTrans1D2" presStyleIdx="1" presStyleCnt="3"/>
      <dgm:spPr/>
      <dgm:t>
        <a:bodyPr/>
        <a:lstStyle/>
        <a:p>
          <a:endParaRPr lang="uk-UA"/>
        </a:p>
      </dgm:t>
    </dgm:pt>
    <dgm:pt modelId="{9AD37C2D-89D3-4221-85EA-0045D884F12A}" type="pres">
      <dgm:prSet presAssocID="{FDA9D21E-E632-474F-9D21-25F4DED87E4B}" presName="node" presStyleLbl="node1" presStyleIdx="1" presStyleCnt="3" custScaleX="133195" custRadScaleRad="155652" custRadScaleInc="-1066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7D4BCB7-1D2C-4882-BD3C-01986E9275E4}" type="pres">
      <dgm:prSet presAssocID="{3A96F319-DF07-4794-B3F7-16D0C719EE2A}" presName="Name9" presStyleLbl="parChTrans1D2" presStyleIdx="2" presStyleCnt="3"/>
      <dgm:spPr/>
      <dgm:t>
        <a:bodyPr/>
        <a:lstStyle/>
        <a:p>
          <a:endParaRPr lang="uk-UA"/>
        </a:p>
      </dgm:t>
    </dgm:pt>
    <dgm:pt modelId="{10076BC6-5F78-42E6-8282-8D613DACF89F}" type="pres">
      <dgm:prSet presAssocID="{3A96F319-DF07-4794-B3F7-16D0C719EE2A}" presName="connTx" presStyleLbl="parChTrans1D2" presStyleIdx="2" presStyleCnt="3"/>
      <dgm:spPr/>
      <dgm:t>
        <a:bodyPr/>
        <a:lstStyle/>
        <a:p>
          <a:endParaRPr lang="uk-UA"/>
        </a:p>
      </dgm:t>
    </dgm:pt>
    <dgm:pt modelId="{F8146B9A-3086-462E-B6EA-84E917D6DBE9}" type="pres">
      <dgm:prSet presAssocID="{C5AFC40F-5548-4333-9417-3E92F89BBE93}" presName="node" presStyleLbl="node1" presStyleIdx="2" presStyleCnt="3" custScaleX="146886" custRadScaleRad="50126" custRadScaleInc="-973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0FDEFD7-B6E4-4A4A-8B54-175CA62AD0DF}" type="presOf" srcId="{33F21EAB-8475-4ACE-BECA-48589BE84F6A}" destId="{F29AC099-9D3C-45BB-9EA6-E43B281694C9}" srcOrd="0" destOrd="0" presId="urn:microsoft.com/office/officeart/2005/8/layout/radial1"/>
    <dgm:cxn modelId="{3ABFAE50-6A50-4E61-8456-19821014986C}" type="presOf" srcId="{FDA9D21E-E632-474F-9D21-25F4DED87E4B}" destId="{9AD37C2D-89D3-4221-85EA-0045D884F12A}" srcOrd="0" destOrd="0" presId="urn:microsoft.com/office/officeart/2005/8/layout/radial1"/>
    <dgm:cxn modelId="{DDB9D047-419A-474A-95D3-6A56B79D90B8}" type="presOf" srcId="{C3550339-B714-4486-8EA8-395F8299FD0C}" destId="{9CB0AD72-08A4-4163-98C4-238FE1434B48}" srcOrd="0" destOrd="0" presId="urn:microsoft.com/office/officeart/2005/8/layout/radial1"/>
    <dgm:cxn modelId="{D9B81AB6-2257-4531-AF1F-AF1C232D84A6}" srcId="{C3550339-B714-4486-8EA8-395F8299FD0C}" destId="{C5AFC40F-5548-4333-9417-3E92F89BBE93}" srcOrd="2" destOrd="0" parTransId="{3A96F319-DF07-4794-B3F7-16D0C719EE2A}" sibTransId="{A6DF4A08-8997-4FF9-B4E9-E5FCFEEC1042}"/>
    <dgm:cxn modelId="{A8E659EC-3DB4-4ED6-9D6E-04F941E5819F}" type="presOf" srcId="{3A96F319-DF07-4794-B3F7-16D0C719EE2A}" destId="{10076BC6-5F78-42E6-8282-8D613DACF89F}" srcOrd="1" destOrd="0" presId="urn:microsoft.com/office/officeart/2005/8/layout/radial1"/>
    <dgm:cxn modelId="{B4F7C5F1-5C5A-4DD3-B7BC-64DF53F840F9}" type="presOf" srcId="{254503E1-C992-48D2-A036-52DDE2AFA665}" destId="{73FAB6E1-CAD1-47A4-99E6-9A527939C011}" srcOrd="1" destOrd="0" presId="urn:microsoft.com/office/officeart/2005/8/layout/radial1"/>
    <dgm:cxn modelId="{51320B4B-BFCF-438A-8761-CB539F445447}" type="presOf" srcId="{07DAC746-FEB4-4428-88CA-37CD7550FAE7}" destId="{9356A824-E410-4383-BCE6-C29F501EF30A}" srcOrd="0" destOrd="0" presId="urn:microsoft.com/office/officeart/2005/8/layout/radial1"/>
    <dgm:cxn modelId="{FF533BCC-E92C-4C09-8083-AA9D40F84126}" srcId="{07DAC746-FEB4-4428-88CA-37CD7550FAE7}" destId="{C3550339-B714-4486-8EA8-395F8299FD0C}" srcOrd="0" destOrd="0" parTransId="{BC5F6357-AD82-444A-A617-CACE77A70A3E}" sibTransId="{0470AE68-4B5D-41F4-A6AE-6DCED41469BA}"/>
    <dgm:cxn modelId="{631E49B8-EF5B-4ABC-95E9-7EA098E2ED6F}" type="presOf" srcId="{D4376757-41BC-4358-A1EA-455F43CDF997}" destId="{48A59078-CEED-4354-9AD3-085EB6077261}" srcOrd="0" destOrd="0" presId="urn:microsoft.com/office/officeart/2005/8/layout/radial1"/>
    <dgm:cxn modelId="{F437B899-6ED3-458C-B7F1-0C514A69AEF6}" type="presOf" srcId="{33F21EAB-8475-4ACE-BECA-48589BE84F6A}" destId="{DB77C090-F88F-479E-8CD0-084F99E3F651}" srcOrd="1" destOrd="0" presId="urn:microsoft.com/office/officeart/2005/8/layout/radial1"/>
    <dgm:cxn modelId="{31581265-0601-4F14-B2F0-204E9B8B3965}" type="presOf" srcId="{C5AFC40F-5548-4333-9417-3E92F89BBE93}" destId="{F8146B9A-3086-462E-B6EA-84E917D6DBE9}" srcOrd="0" destOrd="0" presId="urn:microsoft.com/office/officeart/2005/8/layout/radial1"/>
    <dgm:cxn modelId="{DD493EF4-84C3-46DE-BF5F-99234878FA35}" type="presOf" srcId="{3A96F319-DF07-4794-B3F7-16D0C719EE2A}" destId="{47D4BCB7-1D2C-4882-BD3C-01986E9275E4}" srcOrd="0" destOrd="0" presId="urn:microsoft.com/office/officeart/2005/8/layout/radial1"/>
    <dgm:cxn modelId="{6CF28402-4813-4260-B31A-CFC9CC46DB49}" srcId="{C3550339-B714-4486-8EA8-395F8299FD0C}" destId="{FDA9D21E-E632-474F-9D21-25F4DED87E4B}" srcOrd="1" destOrd="0" parTransId="{33F21EAB-8475-4ACE-BECA-48589BE84F6A}" sibTransId="{E34A7F09-8DF5-4ADA-B2C8-35C92E2878EE}"/>
    <dgm:cxn modelId="{BC2AC38F-36F3-4D99-854E-FBFADA218F1F}" type="presOf" srcId="{254503E1-C992-48D2-A036-52DDE2AFA665}" destId="{1DF1E506-AAA0-44A9-8952-0E2C08833B63}" srcOrd="0" destOrd="0" presId="urn:microsoft.com/office/officeart/2005/8/layout/radial1"/>
    <dgm:cxn modelId="{8C4E8358-C2AF-4F68-9AD3-CE1AAACBB1AF}" srcId="{C3550339-B714-4486-8EA8-395F8299FD0C}" destId="{D4376757-41BC-4358-A1EA-455F43CDF997}" srcOrd="0" destOrd="0" parTransId="{254503E1-C992-48D2-A036-52DDE2AFA665}" sibTransId="{C709A87E-DF3D-471C-96FC-8AED810CA1C7}"/>
    <dgm:cxn modelId="{BBA339ED-79AA-4513-A06F-76ACC9B75274}" type="presParOf" srcId="{9356A824-E410-4383-BCE6-C29F501EF30A}" destId="{9CB0AD72-08A4-4163-98C4-238FE1434B48}" srcOrd="0" destOrd="0" presId="urn:microsoft.com/office/officeart/2005/8/layout/radial1"/>
    <dgm:cxn modelId="{89230794-5D21-4AE2-B5C7-E5CA946AF2BC}" type="presParOf" srcId="{9356A824-E410-4383-BCE6-C29F501EF30A}" destId="{1DF1E506-AAA0-44A9-8952-0E2C08833B63}" srcOrd="1" destOrd="0" presId="urn:microsoft.com/office/officeart/2005/8/layout/radial1"/>
    <dgm:cxn modelId="{67392973-3045-445F-8C62-E0DBD3FC03C1}" type="presParOf" srcId="{1DF1E506-AAA0-44A9-8952-0E2C08833B63}" destId="{73FAB6E1-CAD1-47A4-99E6-9A527939C011}" srcOrd="0" destOrd="0" presId="urn:microsoft.com/office/officeart/2005/8/layout/radial1"/>
    <dgm:cxn modelId="{479752AA-45C5-43DC-B92F-1B6DDC93AE41}" type="presParOf" srcId="{9356A824-E410-4383-BCE6-C29F501EF30A}" destId="{48A59078-CEED-4354-9AD3-085EB6077261}" srcOrd="2" destOrd="0" presId="urn:microsoft.com/office/officeart/2005/8/layout/radial1"/>
    <dgm:cxn modelId="{CE2DA66D-F04D-4918-A27B-1C631C0A55CA}" type="presParOf" srcId="{9356A824-E410-4383-BCE6-C29F501EF30A}" destId="{F29AC099-9D3C-45BB-9EA6-E43B281694C9}" srcOrd="3" destOrd="0" presId="urn:microsoft.com/office/officeart/2005/8/layout/radial1"/>
    <dgm:cxn modelId="{82D1E8B6-4999-4CD4-A72B-6912F3866373}" type="presParOf" srcId="{F29AC099-9D3C-45BB-9EA6-E43B281694C9}" destId="{DB77C090-F88F-479E-8CD0-084F99E3F651}" srcOrd="0" destOrd="0" presId="urn:microsoft.com/office/officeart/2005/8/layout/radial1"/>
    <dgm:cxn modelId="{C582E97D-5CBE-4BFA-8D09-DB9229947EE6}" type="presParOf" srcId="{9356A824-E410-4383-BCE6-C29F501EF30A}" destId="{9AD37C2D-89D3-4221-85EA-0045D884F12A}" srcOrd="4" destOrd="0" presId="urn:microsoft.com/office/officeart/2005/8/layout/radial1"/>
    <dgm:cxn modelId="{CE0FB255-2FFC-496B-8666-634C68FBBD6D}" type="presParOf" srcId="{9356A824-E410-4383-BCE6-C29F501EF30A}" destId="{47D4BCB7-1D2C-4882-BD3C-01986E9275E4}" srcOrd="5" destOrd="0" presId="urn:microsoft.com/office/officeart/2005/8/layout/radial1"/>
    <dgm:cxn modelId="{9DF50126-60A1-4AD1-98E8-2B78C8B2C7DA}" type="presParOf" srcId="{47D4BCB7-1D2C-4882-BD3C-01986E9275E4}" destId="{10076BC6-5F78-42E6-8282-8D613DACF89F}" srcOrd="0" destOrd="0" presId="urn:microsoft.com/office/officeart/2005/8/layout/radial1"/>
    <dgm:cxn modelId="{6D1AFFFC-8F8F-4893-9C9A-A27E653C2BA3}" type="presParOf" srcId="{9356A824-E410-4383-BCE6-C29F501EF30A}" destId="{F8146B9A-3086-462E-B6EA-84E917D6DBE9}" srcOrd="6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DAC746-FEB4-4428-88CA-37CD7550FAE7}" type="doc">
      <dgm:prSet loTypeId="urn:microsoft.com/office/officeart/2005/8/layout/radial1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3550339-B714-4486-8EA8-395F8299FD0C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Пізнавальна діяльність</a:t>
          </a:r>
        </a:p>
      </dgm:t>
    </dgm:pt>
    <dgm:pt modelId="{BC5F6357-AD82-444A-A617-CACE77A70A3E}" type="parTrans" cxnId="{FF533BCC-E92C-4C09-8083-AA9D40F84126}">
      <dgm:prSet/>
      <dgm:spPr/>
      <dgm:t>
        <a:bodyPr/>
        <a:lstStyle/>
        <a:p>
          <a:endParaRPr lang="uk-UA"/>
        </a:p>
      </dgm:t>
    </dgm:pt>
    <dgm:pt modelId="{0470AE68-4B5D-41F4-A6AE-6DCED41469BA}" type="sibTrans" cxnId="{FF533BCC-E92C-4C09-8083-AA9D40F84126}">
      <dgm:prSet/>
      <dgm:spPr/>
      <dgm:t>
        <a:bodyPr/>
        <a:lstStyle/>
        <a:p>
          <a:endParaRPr lang="uk-UA"/>
        </a:p>
      </dgm:t>
    </dgm:pt>
    <dgm:pt modelId="{D4376757-41BC-4358-A1EA-455F43CDF997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Участь у конкурсах</a:t>
          </a:r>
        </a:p>
      </dgm:t>
    </dgm:pt>
    <dgm:pt modelId="{254503E1-C992-48D2-A036-52DDE2AFA665}" type="parTrans" cxnId="{8C4E8358-C2AF-4F68-9AD3-CE1AAACBB1AF}">
      <dgm:prSet/>
      <dgm:spPr/>
      <dgm:t>
        <a:bodyPr/>
        <a:lstStyle/>
        <a:p>
          <a:endParaRPr lang="uk-UA"/>
        </a:p>
      </dgm:t>
    </dgm:pt>
    <dgm:pt modelId="{C709A87E-DF3D-471C-96FC-8AED810CA1C7}" type="sibTrans" cxnId="{8C4E8358-C2AF-4F68-9AD3-CE1AAACBB1AF}">
      <dgm:prSet/>
      <dgm:spPr/>
      <dgm:t>
        <a:bodyPr/>
        <a:lstStyle/>
        <a:p>
          <a:endParaRPr lang="uk-UA"/>
        </a:p>
      </dgm:t>
    </dgm:pt>
    <dgm:pt modelId="{FDA9D21E-E632-474F-9D21-25F4DED87E4B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Участь у акціях</a:t>
          </a:r>
        </a:p>
      </dgm:t>
    </dgm:pt>
    <dgm:pt modelId="{33F21EAB-8475-4ACE-BECA-48589BE84F6A}" type="parTrans" cxnId="{6CF28402-4813-4260-B31A-CFC9CC46DB49}">
      <dgm:prSet/>
      <dgm:spPr/>
      <dgm:t>
        <a:bodyPr/>
        <a:lstStyle/>
        <a:p>
          <a:endParaRPr lang="uk-UA"/>
        </a:p>
      </dgm:t>
    </dgm:pt>
    <dgm:pt modelId="{E34A7F09-8DF5-4ADA-B2C8-35C92E2878EE}" type="sibTrans" cxnId="{6CF28402-4813-4260-B31A-CFC9CC46DB49}">
      <dgm:prSet/>
      <dgm:spPr/>
      <dgm:t>
        <a:bodyPr/>
        <a:lstStyle/>
        <a:p>
          <a:endParaRPr lang="uk-UA"/>
        </a:p>
      </dgm:t>
    </dgm:pt>
    <dgm:pt modelId="{C5AFC40F-5548-4333-9417-3E92F89BBE93}">
      <dgm:prSet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Участь в конференціях</a:t>
          </a:r>
        </a:p>
      </dgm:t>
    </dgm:pt>
    <dgm:pt modelId="{3A96F319-DF07-4794-B3F7-16D0C719EE2A}" type="parTrans" cxnId="{D9B81AB6-2257-4531-AF1F-AF1C232D84A6}">
      <dgm:prSet/>
      <dgm:spPr/>
      <dgm:t>
        <a:bodyPr/>
        <a:lstStyle/>
        <a:p>
          <a:endParaRPr lang="uk-UA"/>
        </a:p>
      </dgm:t>
    </dgm:pt>
    <dgm:pt modelId="{A6DF4A08-8997-4FF9-B4E9-E5FCFEEC1042}" type="sibTrans" cxnId="{D9B81AB6-2257-4531-AF1F-AF1C232D84A6}">
      <dgm:prSet/>
      <dgm:spPr/>
      <dgm:t>
        <a:bodyPr/>
        <a:lstStyle/>
        <a:p>
          <a:endParaRPr lang="uk-UA"/>
        </a:p>
      </dgm:t>
    </dgm:pt>
    <dgm:pt modelId="{45C29B40-4279-40BD-9A33-69CE84EC3270}">
      <dgm:prSet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Участь в концертах</a:t>
          </a:r>
        </a:p>
      </dgm:t>
    </dgm:pt>
    <dgm:pt modelId="{AC8E4441-B38B-4746-9F36-283F4B7747B2}" type="parTrans" cxnId="{BF7420F4-B642-4BD5-A0F9-4AAD8380E047}">
      <dgm:prSet/>
      <dgm:spPr/>
      <dgm:t>
        <a:bodyPr/>
        <a:lstStyle/>
        <a:p>
          <a:endParaRPr lang="uk-UA"/>
        </a:p>
      </dgm:t>
    </dgm:pt>
    <dgm:pt modelId="{E0B04E75-08F2-4DE0-AB63-86FF36980DE7}" type="sibTrans" cxnId="{BF7420F4-B642-4BD5-A0F9-4AAD8380E047}">
      <dgm:prSet/>
      <dgm:spPr/>
      <dgm:t>
        <a:bodyPr/>
        <a:lstStyle/>
        <a:p>
          <a:endParaRPr lang="uk-UA"/>
        </a:p>
      </dgm:t>
    </dgm:pt>
    <dgm:pt modelId="{9356A824-E410-4383-BCE6-C29F501EF30A}" type="pres">
      <dgm:prSet presAssocID="{07DAC746-FEB4-4428-88CA-37CD7550FAE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CB0AD72-08A4-4163-98C4-238FE1434B48}" type="pres">
      <dgm:prSet presAssocID="{C3550339-B714-4486-8EA8-395F8299FD0C}" presName="centerShape" presStyleLbl="node0" presStyleIdx="0" presStyleCnt="1" custScaleX="158043" custLinFactNeighborX="475" custLinFactNeighborY="-46265"/>
      <dgm:spPr/>
      <dgm:t>
        <a:bodyPr/>
        <a:lstStyle/>
        <a:p>
          <a:endParaRPr lang="uk-UA"/>
        </a:p>
      </dgm:t>
    </dgm:pt>
    <dgm:pt modelId="{1DF1E506-AAA0-44A9-8952-0E2C08833B63}" type="pres">
      <dgm:prSet presAssocID="{254503E1-C992-48D2-A036-52DDE2AFA665}" presName="Name9" presStyleLbl="parChTrans1D2" presStyleIdx="0" presStyleCnt="4"/>
      <dgm:spPr/>
      <dgm:t>
        <a:bodyPr/>
        <a:lstStyle/>
        <a:p>
          <a:endParaRPr lang="uk-UA"/>
        </a:p>
      </dgm:t>
    </dgm:pt>
    <dgm:pt modelId="{73FAB6E1-CAD1-47A4-99E6-9A527939C011}" type="pres">
      <dgm:prSet presAssocID="{254503E1-C992-48D2-A036-52DDE2AFA665}" presName="connTx" presStyleLbl="parChTrans1D2" presStyleIdx="0" presStyleCnt="4"/>
      <dgm:spPr/>
      <dgm:t>
        <a:bodyPr/>
        <a:lstStyle/>
        <a:p>
          <a:endParaRPr lang="uk-UA"/>
        </a:p>
      </dgm:t>
    </dgm:pt>
    <dgm:pt modelId="{48A59078-CEED-4354-9AD3-085EB6077261}" type="pres">
      <dgm:prSet presAssocID="{D4376757-41BC-4358-A1EA-455F43CDF997}" presName="node" presStyleLbl="node1" presStyleIdx="0" presStyleCnt="4" custScaleX="158043" custScaleY="108888" custRadScaleRad="178319" custRadScaleInc="-1312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29AC099-9D3C-45BB-9EA6-E43B281694C9}" type="pres">
      <dgm:prSet presAssocID="{33F21EAB-8475-4ACE-BECA-48589BE84F6A}" presName="Name9" presStyleLbl="parChTrans1D2" presStyleIdx="1" presStyleCnt="4"/>
      <dgm:spPr/>
      <dgm:t>
        <a:bodyPr/>
        <a:lstStyle/>
        <a:p>
          <a:endParaRPr lang="uk-UA"/>
        </a:p>
      </dgm:t>
    </dgm:pt>
    <dgm:pt modelId="{DB77C090-F88F-479E-8CD0-084F99E3F651}" type="pres">
      <dgm:prSet presAssocID="{33F21EAB-8475-4ACE-BECA-48589BE84F6A}" presName="connTx" presStyleLbl="parChTrans1D2" presStyleIdx="1" presStyleCnt="4"/>
      <dgm:spPr/>
      <dgm:t>
        <a:bodyPr/>
        <a:lstStyle/>
        <a:p>
          <a:endParaRPr lang="uk-UA"/>
        </a:p>
      </dgm:t>
    </dgm:pt>
    <dgm:pt modelId="{9AD37C2D-89D3-4221-85EA-0045D884F12A}" type="pres">
      <dgm:prSet presAssocID="{FDA9D21E-E632-474F-9D21-25F4DED87E4B}" presName="node" presStyleLbl="node1" presStyleIdx="1" presStyleCnt="4" custScaleX="158043" custScaleY="108888" custRadScaleRad="170915" custRadScaleInc="-657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7D4BCB7-1D2C-4882-BD3C-01986E9275E4}" type="pres">
      <dgm:prSet presAssocID="{3A96F319-DF07-4794-B3F7-16D0C719EE2A}" presName="Name9" presStyleLbl="parChTrans1D2" presStyleIdx="2" presStyleCnt="4"/>
      <dgm:spPr/>
      <dgm:t>
        <a:bodyPr/>
        <a:lstStyle/>
        <a:p>
          <a:endParaRPr lang="uk-UA"/>
        </a:p>
      </dgm:t>
    </dgm:pt>
    <dgm:pt modelId="{10076BC6-5F78-42E6-8282-8D613DACF89F}" type="pres">
      <dgm:prSet presAssocID="{3A96F319-DF07-4794-B3F7-16D0C719EE2A}" presName="connTx" presStyleLbl="parChTrans1D2" presStyleIdx="2" presStyleCnt="4"/>
      <dgm:spPr/>
      <dgm:t>
        <a:bodyPr/>
        <a:lstStyle/>
        <a:p>
          <a:endParaRPr lang="uk-UA"/>
        </a:p>
      </dgm:t>
    </dgm:pt>
    <dgm:pt modelId="{F8146B9A-3086-462E-B6EA-84E917D6DBE9}" type="pres">
      <dgm:prSet presAssocID="{C5AFC40F-5548-4333-9417-3E92F89BBE93}" presName="node" presStyleLbl="node1" presStyleIdx="2" presStyleCnt="4" custScaleX="158043" custScaleY="108888" custRadScaleRad="101749" custRadScaleInc="-18775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787D81-ECF6-485D-941E-3EB5E636221B}" type="pres">
      <dgm:prSet presAssocID="{AC8E4441-B38B-4746-9F36-283F4B7747B2}" presName="Name9" presStyleLbl="parChTrans1D2" presStyleIdx="3" presStyleCnt="4"/>
      <dgm:spPr/>
      <dgm:t>
        <a:bodyPr/>
        <a:lstStyle/>
        <a:p>
          <a:endParaRPr lang="uk-UA"/>
        </a:p>
      </dgm:t>
    </dgm:pt>
    <dgm:pt modelId="{D20C9267-96F3-4B38-9C89-388C26E46624}" type="pres">
      <dgm:prSet presAssocID="{AC8E4441-B38B-4746-9F36-283F4B7747B2}" presName="connTx" presStyleLbl="parChTrans1D2" presStyleIdx="3" presStyleCnt="4"/>
      <dgm:spPr/>
      <dgm:t>
        <a:bodyPr/>
        <a:lstStyle/>
        <a:p>
          <a:endParaRPr lang="uk-UA"/>
        </a:p>
      </dgm:t>
    </dgm:pt>
    <dgm:pt modelId="{76AC1321-5F00-4716-B2CB-DE57F84AFF72}" type="pres">
      <dgm:prSet presAssocID="{45C29B40-4279-40BD-9A33-69CE84EC3270}" presName="node" presStyleLbl="node1" presStyleIdx="3" presStyleCnt="4" custScaleX="157979" custScaleY="108888" custRadScaleRad="105790" custRadScaleInc="77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8E659EC-3DB4-4ED6-9D6E-04F941E5819F}" type="presOf" srcId="{3A96F319-DF07-4794-B3F7-16D0C719EE2A}" destId="{10076BC6-5F78-42E6-8282-8D613DACF89F}" srcOrd="1" destOrd="0" presId="urn:microsoft.com/office/officeart/2005/8/layout/radial1"/>
    <dgm:cxn modelId="{51320B4B-BFCF-438A-8761-CB539F445447}" type="presOf" srcId="{07DAC746-FEB4-4428-88CA-37CD7550FAE7}" destId="{9356A824-E410-4383-BCE6-C29F501EF30A}" srcOrd="0" destOrd="0" presId="urn:microsoft.com/office/officeart/2005/8/layout/radial1"/>
    <dgm:cxn modelId="{631E49B8-EF5B-4ABC-95E9-7EA098E2ED6F}" type="presOf" srcId="{D4376757-41BC-4358-A1EA-455F43CDF997}" destId="{48A59078-CEED-4354-9AD3-085EB6077261}" srcOrd="0" destOrd="0" presId="urn:microsoft.com/office/officeart/2005/8/layout/radial1"/>
    <dgm:cxn modelId="{8F845730-8157-48EA-84F0-2AFECBB2E037}" type="presOf" srcId="{45C29B40-4279-40BD-9A33-69CE84EC3270}" destId="{76AC1321-5F00-4716-B2CB-DE57F84AFF72}" srcOrd="0" destOrd="0" presId="urn:microsoft.com/office/officeart/2005/8/layout/radial1"/>
    <dgm:cxn modelId="{BF7420F4-B642-4BD5-A0F9-4AAD8380E047}" srcId="{C3550339-B714-4486-8EA8-395F8299FD0C}" destId="{45C29B40-4279-40BD-9A33-69CE84EC3270}" srcOrd="3" destOrd="0" parTransId="{AC8E4441-B38B-4746-9F36-283F4B7747B2}" sibTransId="{E0B04E75-08F2-4DE0-AB63-86FF36980DE7}"/>
    <dgm:cxn modelId="{D9B81AB6-2257-4531-AF1F-AF1C232D84A6}" srcId="{C3550339-B714-4486-8EA8-395F8299FD0C}" destId="{C5AFC40F-5548-4333-9417-3E92F89BBE93}" srcOrd="2" destOrd="0" parTransId="{3A96F319-DF07-4794-B3F7-16D0C719EE2A}" sibTransId="{A6DF4A08-8997-4FF9-B4E9-E5FCFEEC1042}"/>
    <dgm:cxn modelId="{70FDEFD7-B6E4-4A4A-8B54-175CA62AD0DF}" type="presOf" srcId="{33F21EAB-8475-4ACE-BECA-48589BE84F6A}" destId="{F29AC099-9D3C-45BB-9EA6-E43B281694C9}" srcOrd="0" destOrd="0" presId="urn:microsoft.com/office/officeart/2005/8/layout/radial1"/>
    <dgm:cxn modelId="{FF533BCC-E92C-4C09-8083-AA9D40F84126}" srcId="{07DAC746-FEB4-4428-88CA-37CD7550FAE7}" destId="{C3550339-B714-4486-8EA8-395F8299FD0C}" srcOrd="0" destOrd="0" parTransId="{BC5F6357-AD82-444A-A617-CACE77A70A3E}" sibTransId="{0470AE68-4B5D-41F4-A6AE-6DCED41469BA}"/>
    <dgm:cxn modelId="{294BF63A-54EE-4A4C-817E-5C29811FFCC4}" type="presOf" srcId="{AC8E4441-B38B-4746-9F36-283F4B7747B2}" destId="{95787D81-ECF6-485D-941E-3EB5E636221B}" srcOrd="0" destOrd="0" presId="urn:microsoft.com/office/officeart/2005/8/layout/radial1"/>
    <dgm:cxn modelId="{DD493EF4-84C3-46DE-BF5F-99234878FA35}" type="presOf" srcId="{3A96F319-DF07-4794-B3F7-16D0C719EE2A}" destId="{47D4BCB7-1D2C-4882-BD3C-01986E9275E4}" srcOrd="0" destOrd="0" presId="urn:microsoft.com/office/officeart/2005/8/layout/radial1"/>
    <dgm:cxn modelId="{B4F7C5F1-5C5A-4DD3-B7BC-64DF53F840F9}" type="presOf" srcId="{254503E1-C992-48D2-A036-52DDE2AFA665}" destId="{73FAB6E1-CAD1-47A4-99E6-9A527939C011}" srcOrd="1" destOrd="0" presId="urn:microsoft.com/office/officeart/2005/8/layout/radial1"/>
    <dgm:cxn modelId="{31581265-0601-4F14-B2F0-204E9B8B3965}" type="presOf" srcId="{C5AFC40F-5548-4333-9417-3E92F89BBE93}" destId="{F8146B9A-3086-462E-B6EA-84E917D6DBE9}" srcOrd="0" destOrd="0" presId="urn:microsoft.com/office/officeart/2005/8/layout/radial1"/>
    <dgm:cxn modelId="{6CF28402-4813-4260-B31A-CFC9CC46DB49}" srcId="{C3550339-B714-4486-8EA8-395F8299FD0C}" destId="{FDA9D21E-E632-474F-9D21-25F4DED87E4B}" srcOrd="1" destOrd="0" parTransId="{33F21EAB-8475-4ACE-BECA-48589BE84F6A}" sibTransId="{E34A7F09-8DF5-4ADA-B2C8-35C92E2878EE}"/>
    <dgm:cxn modelId="{78E3267A-C804-4924-BA3A-F1B17E070204}" type="presOf" srcId="{AC8E4441-B38B-4746-9F36-283F4B7747B2}" destId="{D20C9267-96F3-4B38-9C89-388C26E46624}" srcOrd="1" destOrd="0" presId="urn:microsoft.com/office/officeart/2005/8/layout/radial1"/>
    <dgm:cxn modelId="{BC2AC38F-36F3-4D99-854E-FBFADA218F1F}" type="presOf" srcId="{254503E1-C992-48D2-A036-52DDE2AFA665}" destId="{1DF1E506-AAA0-44A9-8952-0E2C08833B63}" srcOrd="0" destOrd="0" presId="urn:microsoft.com/office/officeart/2005/8/layout/radial1"/>
    <dgm:cxn modelId="{3ABFAE50-6A50-4E61-8456-19821014986C}" type="presOf" srcId="{FDA9D21E-E632-474F-9D21-25F4DED87E4B}" destId="{9AD37C2D-89D3-4221-85EA-0045D884F12A}" srcOrd="0" destOrd="0" presId="urn:microsoft.com/office/officeart/2005/8/layout/radial1"/>
    <dgm:cxn modelId="{DDB9D047-419A-474A-95D3-6A56B79D90B8}" type="presOf" srcId="{C3550339-B714-4486-8EA8-395F8299FD0C}" destId="{9CB0AD72-08A4-4163-98C4-238FE1434B48}" srcOrd="0" destOrd="0" presId="urn:microsoft.com/office/officeart/2005/8/layout/radial1"/>
    <dgm:cxn modelId="{F437B899-6ED3-458C-B7F1-0C514A69AEF6}" type="presOf" srcId="{33F21EAB-8475-4ACE-BECA-48589BE84F6A}" destId="{DB77C090-F88F-479E-8CD0-084F99E3F651}" srcOrd="1" destOrd="0" presId="urn:microsoft.com/office/officeart/2005/8/layout/radial1"/>
    <dgm:cxn modelId="{8C4E8358-C2AF-4F68-9AD3-CE1AAACBB1AF}" srcId="{C3550339-B714-4486-8EA8-395F8299FD0C}" destId="{D4376757-41BC-4358-A1EA-455F43CDF997}" srcOrd="0" destOrd="0" parTransId="{254503E1-C992-48D2-A036-52DDE2AFA665}" sibTransId="{C709A87E-DF3D-471C-96FC-8AED810CA1C7}"/>
    <dgm:cxn modelId="{BBA339ED-79AA-4513-A06F-76ACC9B75274}" type="presParOf" srcId="{9356A824-E410-4383-BCE6-C29F501EF30A}" destId="{9CB0AD72-08A4-4163-98C4-238FE1434B48}" srcOrd="0" destOrd="0" presId="urn:microsoft.com/office/officeart/2005/8/layout/radial1"/>
    <dgm:cxn modelId="{89230794-5D21-4AE2-B5C7-E5CA946AF2BC}" type="presParOf" srcId="{9356A824-E410-4383-BCE6-C29F501EF30A}" destId="{1DF1E506-AAA0-44A9-8952-0E2C08833B63}" srcOrd="1" destOrd="0" presId="urn:microsoft.com/office/officeart/2005/8/layout/radial1"/>
    <dgm:cxn modelId="{67392973-3045-445F-8C62-E0DBD3FC03C1}" type="presParOf" srcId="{1DF1E506-AAA0-44A9-8952-0E2C08833B63}" destId="{73FAB6E1-CAD1-47A4-99E6-9A527939C011}" srcOrd="0" destOrd="0" presId="urn:microsoft.com/office/officeart/2005/8/layout/radial1"/>
    <dgm:cxn modelId="{479752AA-45C5-43DC-B92F-1B6DDC93AE41}" type="presParOf" srcId="{9356A824-E410-4383-BCE6-C29F501EF30A}" destId="{48A59078-CEED-4354-9AD3-085EB6077261}" srcOrd="2" destOrd="0" presId="urn:microsoft.com/office/officeart/2005/8/layout/radial1"/>
    <dgm:cxn modelId="{CE2DA66D-F04D-4918-A27B-1C631C0A55CA}" type="presParOf" srcId="{9356A824-E410-4383-BCE6-C29F501EF30A}" destId="{F29AC099-9D3C-45BB-9EA6-E43B281694C9}" srcOrd="3" destOrd="0" presId="urn:microsoft.com/office/officeart/2005/8/layout/radial1"/>
    <dgm:cxn modelId="{82D1E8B6-4999-4CD4-A72B-6912F3866373}" type="presParOf" srcId="{F29AC099-9D3C-45BB-9EA6-E43B281694C9}" destId="{DB77C090-F88F-479E-8CD0-084F99E3F651}" srcOrd="0" destOrd="0" presId="urn:microsoft.com/office/officeart/2005/8/layout/radial1"/>
    <dgm:cxn modelId="{C582E97D-5CBE-4BFA-8D09-DB9229947EE6}" type="presParOf" srcId="{9356A824-E410-4383-BCE6-C29F501EF30A}" destId="{9AD37C2D-89D3-4221-85EA-0045D884F12A}" srcOrd="4" destOrd="0" presId="urn:microsoft.com/office/officeart/2005/8/layout/radial1"/>
    <dgm:cxn modelId="{CE0FB255-2FFC-496B-8666-634C68FBBD6D}" type="presParOf" srcId="{9356A824-E410-4383-BCE6-C29F501EF30A}" destId="{47D4BCB7-1D2C-4882-BD3C-01986E9275E4}" srcOrd="5" destOrd="0" presId="urn:microsoft.com/office/officeart/2005/8/layout/radial1"/>
    <dgm:cxn modelId="{9DF50126-60A1-4AD1-98E8-2B78C8B2C7DA}" type="presParOf" srcId="{47D4BCB7-1D2C-4882-BD3C-01986E9275E4}" destId="{10076BC6-5F78-42E6-8282-8D613DACF89F}" srcOrd="0" destOrd="0" presId="urn:microsoft.com/office/officeart/2005/8/layout/radial1"/>
    <dgm:cxn modelId="{6D1AFFFC-8F8F-4893-9C9A-A27E653C2BA3}" type="presParOf" srcId="{9356A824-E410-4383-BCE6-C29F501EF30A}" destId="{F8146B9A-3086-462E-B6EA-84E917D6DBE9}" srcOrd="6" destOrd="0" presId="urn:microsoft.com/office/officeart/2005/8/layout/radial1"/>
    <dgm:cxn modelId="{AAEAF932-775B-4537-A1D6-ABDA20D5ED78}" type="presParOf" srcId="{9356A824-E410-4383-BCE6-C29F501EF30A}" destId="{95787D81-ECF6-485D-941E-3EB5E636221B}" srcOrd="7" destOrd="0" presId="urn:microsoft.com/office/officeart/2005/8/layout/radial1"/>
    <dgm:cxn modelId="{F21BD7F4-5B91-4BEA-88A2-9A1C95BFFDB5}" type="presParOf" srcId="{95787D81-ECF6-485D-941E-3EB5E636221B}" destId="{D20C9267-96F3-4B38-9C89-388C26E46624}" srcOrd="0" destOrd="0" presId="urn:microsoft.com/office/officeart/2005/8/layout/radial1"/>
    <dgm:cxn modelId="{3943688D-2CDB-40D4-8F12-2A0BB6E61833}" type="presParOf" srcId="{9356A824-E410-4383-BCE6-C29F501EF30A}" destId="{76AC1321-5F00-4716-B2CB-DE57F84AFF72}" srcOrd="8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DAC746-FEB4-4428-88CA-37CD7550FAE7}" type="doc">
      <dgm:prSet loTypeId="urn:microsoft.com/office/officeart/2005/8/layout/radial1" loCatId="cycle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C3550339-B714-4486-8EA8-395F8299FD0C}">
      <dgm:prSet phldrT="[Текст]"/>
      <dgm:spPr>
        <a:solidFill>
          <a:schemeClr val="accent3">
            <a:lumMod val="75000"/>
            <a:alpha val="8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uk-UA" b="1" dirty="0" err="1">
              <a:solidFill>
                <a:schemeClr val="tx1"/>
              </a:solidFill>
            </a:rPr>
            <a:t>Ціннісно</a:t>
          </a:r>
          <a:r>
            <a:rPr lang="uk-UA" b="1" dirty="0">
              <a:solidFill>
                <a:schemeClr val="tx1"/>
              </a:solidFill>
            </a:rPr>
            <a:t>-орієнтована</a:t>
          </a:r>
        </a:p>
        <a:p>
          <a:r>
            <a:rPr lang="uk-UA" b="1" dirty="0">
              <a:solidFill>
                <a:schemeClr val="tx1"/>
              </a:solidFill>
            </a:rPr>
            <a:t>діяльність</a:t>
          </a:r>
        </a:p>
      </dgm:t>
    </dgm:pt>
    <dgm:pt modelId="{BC5F6357-AD82-444A-A617-CACE77A70A3E}" type="parTrans" cxnId="{FF533BCC-E92C-4C09-8083-AA9D40F84126}">
      <dgm:prSet/>
      <dgm:spPr/>
      <dgm:t>
        <a:bodyPr/>
        <a:lstStyle/>
        <a:p>
          <a:endParaRPr lang="uk-UA"/>
        </a:p>
      </dgm:t>
    </dgm:pt>
    <dgm:pt modelId="{0470AE68-4B5D-41F4-A6AE-6DCED41469BA}" type="sibTrans" cxnId="{FF533BCC-E92C-4C09-8083-AA9D40F84126}">
      <dgm:prSet/>
      <dgm:spPr/>
      <dgm:t>
        <a:bodyPr/>
        <a:lstStyle/>
        <a:p>
          <a:endParaRPr lang="uk-UA"/>
        </a:p>
      </dgm:t>
    </dgm:pt>
    <dgm:pt modelId="{D4376757-41BC-4358-A1EA-455F43CDF997}">
      <dgm:prSet phldrT="[Текст]"/>
      <dgm:spPr>
        <a:solidFill>
          <a:schemeClr val="accent3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Бесіди</a:t>
          </a:r>
        </a:p>
      </dgm:t>
    </dgm:pt>
    <dgm:pt modelId="{254503E1-C992-48D2-A036-52DDE2AFA665}" type="parTrans" cxnId="{8C4E8358-C2AF-4F68-9AD3-CE1AAACBB1AF}">
      <dgm:prSet/>
      <dgm:spPr/>
      <dgm:t>
        <a:bodyPr/>
        <a:lstStyle/>
        <a:p>
          <a:endParaRPr lang="uk-UA"/>
        </a:p>
      </dgm:t>
    </dgm:pt>
    <dgm:pt modelId="{C709A87E-DF3D-471C-96FC-8AED810CA1C7}" type="sibTrans" cxnId="{8C4E8358-C2AF-4F68-9AD3-CE1AAACBB1AF}">
      <dgm:prSet/>
      <dgm:spPr/>
      <dgm:t>
        <a:bodyPr/>
        <a:lstStyle/>
        <a:p>
          <a:endParaRPr lang="uk-UA"/>
        </a:p>
      </dgm:t>
    </dgm:pt>
    <dgm:pt modelId="{FDA9D21E-E632-474F-9D21-25F4DED87E4B}">
      <dgm:prSet phldrT="[Текст]"/>
      <dgm:spPr>
        <a:solidFill>
          <a:schemeClr val="accent3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Перегляд відеороликів</a:t>
          </a:r>
        </a:p>
      </dgm:t>
    </dgm:pt>
    <dgm:pt modelId="{33F21EAB-8475-4ACE-BECA-48589BE84F6A}" type="parTrans" cxnId="{6CF28402-4813-4260-B31A-CFC9CC46DB49}">
      <dgm:prSet/>
      <dgm:spPr/>
      <dgm:t>
        <a:bodyPr/>
        <a:lstStyle/>
        <a:p>
          <a:endParaRPr lang="uk-UA"/>
        </a:p>
      </dgm:t>
    </dgm:pt>
    <dgm:pt modelId="{E34A7F09-8DF5-4ADA-B2C8-35C92E2878EE}" type="sibTrans" cxnId="{6CF28402-4813-4260-B31A-CFC9CC46DB49}">
      <dgm:prSet/>
      <dgm:spPr/>
      <dgm:t>
        <a:bodyPr/>
        <a:lstStyle/>
        <a:p>
          <a:endParaRPr lang="uk-UA"/>
        </a:p>
      </dgm:t>
    </dgm:pt>
    <dgm:pt modelId="{C5AFC40F-5548-4333-9417-3E92F89BBE93}">
      <dgm:prSet/>
      <dgm:spPr>
        <a:solidFill>
          <a:schemeClr val="accent3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Спілкування</a:t>
          </a:r>
        </a:p>
      </dgm:t>
    </dgm:pt>
    <dgm:pt modelId="{3A96F319-DF07-4794-B3F7-16D0C719EE2A}" type="parTrans" cxnId="{D9B81AB6-2257-4531-AF1F-AF1C232D84A6}">
      <dgm:prSet/>
      <dgm:spPr/>
      <dgm:t>
        <a:bodyPr/>
        <a:lstStyle/>
        <a:p>
          <a:endParaRPr lang="uk-UA"/>
        </a:p>
      </dgm:t>
    </dgm:pt>
    <dgm:pt modelId="{A6DF4A08-8997-4FF9-B4E9-E5FCFEEC1042}" type="sibTrans" cxnId="{D9B81AB6-2257-4531-AF1F-AF1C232D84A6}">
      <dgm:prSet/>
      <dgm:spPr/>
      <dgm:t>
        <a:bodyPr/>
        <a:lstStyle/>
        <a:p>
          <a:endParaRPr lang="uk-UA"/>
        </a:p>
      </dgm:t>
    </dgm:pt>
    <dgm:pt modelId="{45C29B40-4279-40BD-9A33-69CE84EC3270}">
      <dgm:prSet/>
      <dgm:spPr>
        <a:solidFill>
          <a:schemeClr val="accent3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Диспути</a:t>
          </a:r>
        </a:p>
      </dgm:t>
    </dgm:pt>
    <dgm:pt modelId="{AC8E4441-B38B-4746-9F36-283F4B7747B2}" type="parTrans" cxnId="{BF7420F4-B642-4BD5-A0F9-4AAD8380E047}">
      <dgm:prSet/>
      <dgm:spPr/>
      <dgm:t>
        <a:bodyPr/>
        <a:lstStyle/>
        <a:p>
          <a:endParaRPr lang="uk-UA"/>
        </a:p>
      </dgm:t>
    </dgm:pt>
    <dgm:pt modelId="{E0B04E75-08F2-4DE0-AB63-86FF36980DE7}" type="sibTrans" cxnId="{BF7420F4-B642-4BD5-A0F9-4AAD8380E047}">
      <dgm:prSet/>
      <dgm:spPr/>
      <dgm:t>
        <a:bodyPr/>
        <a:lstStyle/>
        <a:p>
          <a:endParaRPr lang="uk-UA"/>
        </a:p>
      </dgm:t>
    </dgm:pt>
    <dgm:pt modelId="{9356A824-E410-4383-BCE6-C29F501EF30A}" type="pres">
      <dgm:prSet presAssocID="{07DAC746-FEB4-4428-88CA-37CD7550FAE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CB0AD72-08A4-4163-98C4-238FE1434B48}" type="pres">
      <dgm:prSet presAssocID="{C3550339-B714-4486-8EA8-395F8299FD0C}" presName="centerShape" presStyleLbl="node0" presStyleIdx="0" presStyleCnt="1" custScaleX="158043" custLinFactNeighborX="475" custLinFactNeighborY="-46265"/>
      <dgm:spPr/>
      <dgm:t>
        <a:bodyPr/>
        <a:lstStyle/>
        <a:p>
          <a:endParaRPr lang="uk-UA"/>
        </a:p>
      </dgm:t>
    </dgm:pt>
    <dgm:pt modelId="{1DF1E506-AAA0-44A9-8952-0E2C08833B63}" type="pres">
      <dgm:prSet presAssocID="{254503E1-C992-48D2-A036-52DDE2AFA665}" presName="Name9" presStyleLbl="parChTrans1D2" presStyleIdx="0" presStyleCnt="4"/>
      <dgm:spPr/>
      <dgm:t>
        <a:bodyPr/>
        <a:lstStyle/>
        <a:p>
          <a:endParaRPr lang="uk-UA"/>
        </a:p>
      </dgm:t>
    </dgm:pt>
    <dgm:pt modelId="{73FAB6E1-CAD1-47A4-99E6-9A527939C011}" type="pres">
      <dgm:prSet presAssocID="{254503E1-C992-48D2-A036-52DDE2AFA665}" presName="connTx" presStyleLbl="parChTrans1D2" presStyleIdx="0" presStyleCnt="4"/>
      <dgm:spPr/>
      <dgm:t>
        <a:bodyPr/>
        <a:lstStyle/>
        <a:p>
          <a:endParaRPr lang="uk-UA"/>
        </a:p>
      </dgm:t>
    </dgm:pt>
    <dgm:pt modelId="{48A59078-CEED-4354-9AD3-085EB6077261}" type="pres">
      <dgm:prSet presAssocID="{D4376757-41BC-4358-A1EA-455F43CDF997}" presName="node" presStyleLbl="node1" presStyleIdx="0" presStyleCnt="4" custScaleX="158043" custScaleY="108888" custRadScaleRad="178319" custRadScaleInc="-1312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29AC099-9D3C-45BB-9EA6-E43B281694C9}" type="pres">
      <dgm:prSet presAssocID="{33F21EAB-8475-4ACE-BECA-48589BE84F6A}" presName="Name9" presStyleLbl="parChTrans1D2" presStyleIdx="1" presStyleCnt="4"/>
      <dgm:spPr/>
      <dgm:t>
        <a:bodyPr/>
        <a:lstStyle/>
        <a:p>
          <a:endParaRPr lang="uk-UA"/>
        </a:p>
      </dgm:t>
    </dgm:pt>
    <dgm:pt modelId="{DB77C090-F88F-479E-8CD0-084F99E3F651}" type="pres">
      <dgm:prSet presAssocID="{33F21EAB-8475-4ACE-BECA-48589BE84F6A}" presName="connTx" presStyleLbl="parChTrans1D2" presStyleIdx="1" presStyleCnt="4"/>
      <dgm:spPr/>
      <dgm:t>
        <a:bodyPr/>
        <a:lstStyle/>
        <a:p>
          <a:endParaRPr lang="uk-UA"/>
        </a:p>
      </dgm:t>
    </dgm:pt>
    <dgm:pt modelId="{9AD37C2D-89D3-4221-85EA-0045D884F12A}" type="pres">
      <dgm:prSet presAssocID="{FDA9D21E-E632-474F-9D21-25F4DED87E4B}" presName="node" presStyleLbl="node1" presStyleIdx="1" presStyleCnt="4" custScaleX="158043" custScaleY="108888" custRadScaleRad="170915" custRadScaleInc="-657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7D4BCB7-1D2C-4882-BD3C-01986E9275E4}" type="pres">
      <dgm:prSet presAssocID="{3A96F319-DF07-4794-B3F7-16D0C719EE2A}" presName="Name9" presStyleLbl="parChTrans1D2" presStyleIdx="2" presStyleCnt="4"/>
      <dgm:spPr/>
      <dgm:t>
        <a:bodyPr/>
        <a:lstStyle/>
        <a:p>
          <a:endParaRPr lang="uk-UA"/>
        </a:p>
      </dgm:t>
    </dgm:pt>
    <dgm:pt modelId="{10076BC6-5F78-42E6-8282-8D613DACF89F}" type="pres">
      <dgm:prSet presAssocID="{3A96F319-DF07-4794-B3F7-16D0C719EE2A}" presName="connTx" presStyleLbl="parChTrans1D2" presStyleIdx="2" presStyleCnt="4"/>
      <dgm:spPr/>
      <dgm:t>
        <a:bodyPr/>
        <a:lstStyle/>
        <a:p>
          <a:endParaRPr lang="uk-UA"/>
        </a:p>
      </dgm:t>
    </dgm:pt>
    <dgm:pt modelId="{F8146B9A-3086-462E-B6EA-84E917D6DBE9}" type="pres">
      <dgm:prSet presAssocID="{C5AFC40F-5548-4333-9417-3E92F89BBE93}" presName="node" presStyleLbl="node1" presStyleIdx="2" presStyleCnt="4" custScaleX="158043" custScaleY="108888" custRadScaleRad="101749" custRadScaleInc="-18775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787D81-ECF6-485D-941E-3EB5E636221B}" type="pres">
      <dgm:prSet presAssocID="{AC8E4441-B38B-4746-9F36-283F4B7747B2}" presName="Name9" presStyleLbl="parChTrans1D2" presStyleIdx="3" presStyleCnt="4"/>
      <dgm:spPr/>
      <dgm:t>
        <a:bodyPr/>
        <a:lstStyle/>
        <a:p>
          <a:endParaRPr lang="uk-UA"/>
        </a:p>
      </dgm:t>
    </dgm:pt>
    <dgm:pt modelId="{D20C9267-96F3-4B38-9C89-388C26E46624}" type="pres">
      <dgm:prSet presAssocID="{AC8E4441-B38B-4746-9F36-283F4B7747B2}" presName="connTx" presStyleLbl="parChTrans1D2" presStyleIdx="3" presStyleCnt="4"/>
      <dgm:spPr/>
      <dgm:t>
        <a:bodyPr/>
        <a:lstStyle/>
        <a:p>
          <a:endParaRPr lang="uk-UA"/>
        </a:p>
      </dgm:t>
    </dgm:pt>
    <dgm:pt modelId="{76AC1321-5F00-4716-B2CB-DE57F84AFF72}" type="pres">
      <dgm:prSet presAssocID="{45C29B40-4279-40BD-9A33-69CE84EC3270}" presName="node" presStyleLbl="node1" presStyleIdx="3" presStyleCnt="4" custScaleX="157979" custScaleY="108888" custRadScaleRad="105790" custRadScaleInc="77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8E659EC-3DB4-4ED6-9D6E-04F941E5819F}" type="presOf" srcId="{3A96F319-DF07-4794-B3F7-16D0C719EE2A}" destId="{10076BC6-5F78-42E6-8282-8D613DACF89F}" srcOrd="1" destOrd="0" presId="urn:microsoft.com/office/officeart/2005/8/layout/radial1"/>
    <dgm:cxn modelId="{51320B4B-BFCF-438A-8761-CB539F445447}" type="presOf" srcId="{07DAC746-FEB4-4428-88CA-37CD7550FAE7}" destId="{9356A824-E410-4383-BCE6-C29F501EF30A}" srcOrd="0" destOrd="0" presId="urn:microsoft.com/office/officeart/2005/8/layout/radial1"/>
    <dgm:cxn modelId="{631E49B8-EF5B-4ABC-95E9-7EA098E2ED6F}" type="presOf" srcId="{D4376757-41BC-4358-A1EA-455F43CDF997}" destId="{48A59078-CEED-4354-9AD3-085EB6077261}" srcOrd="0" destOrd="0" presId="urn:microsoft.com/office/officeart/2005/8/layout/radial1"/>
    <dgm:cxn modelId="{8F845730-8157-48EA-84F0-2AFECBB2E037}" type="presOf" srcId="{45C29B40-4279-40BD-9A33-69CE84EC3270}" destId="{76AC1321-5F00-4716-B2CB-DE57F84AFF72}" srcOrd="0" destOrd="0" presId="urn:microsoft.com/office/officeart/2005/8/layout/radial1"/>
    <dgm:cxn modelId="{BF7420F4-B642-4BD5-A0F9-4AAD8380E047}" srcId="{C3550339-B714-4486-8EA8-395F8299FD0C}" destId="{45C29B40-4279-40BD-9A33-69CE84EC3270}" srcOrd="3" destOrd="0" parTransId="{AC8E4441-B38B-4746-9F36-283F4B7747B2}" sibTransId="{E0B04E75-08F2-4DE0-AB63-86FF36980DE7}"/>
    <dgm:cxn modelId="{D9B81AB6-2257-4531-AF1F-AF1C232D84A6}" srcId="{C3550339-B714-4486-8EA8-395F8299FD0C}" destId="{C5AFC40F-5548-4333-9417-3E92F89BBE93}" srcOrd="2" destOrd="0" parTransId="{3A96F319-DF07-4794-B3F7-16D0C719EE2A}" sibTransId="{A6DF4A08-8997-4FF9-B4E9-E5FCFEEC1042}"/>
    <dgm:cxn modelId="{70FDEFD7-B6E4-4A4A-8B54-175CA62AD0DF}" type="presOf" srcId="{33F21EAB-8475-4ACE-BECA-48589BE84F6A}" destId="{F29AC099-9D3C-45BB-9EA6-E43B281694C9}" srcOrd="0" destOrd="0" presId="urn:microsoft.com/office/officeart/2005/8/layout/radial1"/>
    <dgm:cxn modelId="{FF533BCC-E92C-4C09-8083-AA9D40F84126}" srcId="{07DAC746-FEB4-4428-88CA-37CD7550FAE7}" destId="{C3550339-B714-4486-8EA8-395F8299FD0C}" srcOrd="0" destOrd="0" parTransId="{BC5F6357-AD82-444A-A617-CACE77A70A3E}" sibTransId="{0470AE68-4B5D-41F4-A6AE-6DCED41469BA}"/>
    <dgm:cxn modelId="{294BF63A-54EE-4A4C-817E-5C29811FFCC4}" type="presOf" srcId="{AC8E4441-B38B-4746-9F36-283F4B7747B2}" destId="{95787D81-ECF6-485D-941E-3EB5E636221B}" srcOrd="0" destOrd="0" presId="urn:microsoft.com/office/officeart/2005/8/layout/radial1"/>
    <dgm:cxn modelId="{DD493EF4-84C3-46DE-BF5F-99234878FA35}" type="presOf" srcId="{3A96F319-DF07-4794-B3F7-16D0C719EE2A}" destId="{47D4BCB7-1D2C-4882-BD3C-01986E9275E4}" srcOrd="0" destOrd="0" presId="urn:microsoft.com/office/officeart/2005/8/layout/radial1"/>
    <dgm:cxn modelId="{B4F7C5F1-5C5A-4DD3-B7BC-64DF53F840F9}" type="presOf" srcId="{254503E1-C992-48D2-A036-52DDE2AFA665}" destId="{73FAB6E1-CAD1-47A4-99E6-9A527939C011}" srcOrd="1" destOrd="0" presId="urn:microsoft.com/office/officeart/2005/8/layout/radial1"/>
    <dgm:cxn modelId="{31581265-0601-4F14-B2F0-204E9B8B3965}" type="presOf" srcId="{C5AFC40F-5548-4333-9417-3E92F89BBE93}" destId="{F8146B9A-3086-462E-B6EA-84E917D6DBE9}" srcOrd="0" destOrd="0" presId="urn:microsoft.com/office/officeart/2005/8/layout/radial1"/>
    <dgm:cxn modelId="{6CF28402-4813-4260-B31A-CFC9CC46DB49}" srcId="{C3550339-B714-4486-8EA8-395F8299FD0C}" destId="{FDA9D21E-E632-474F-9D21-25F4DED87E4B}" srcOrd="1" destOrd="0" parTransId="{33F21EAB-8475-4ACE-BECA-48589BE84F6A}" sibTransId="{E34A7F09-8DF5-4ADA-B2C8-35C92E2878EE}"/>
    <dgm:cxn modelId="{78E3267A-C804-4924-BA3A-F1B17E070204}" type="presOf" srcId="{AC8E4441-B38B-4746-9F36-283F4B7747B2}" destId="{D20C9267-96F3-4B38-9C89-388C26E46624}" srcOrd="1" destOrd="0" presId="urn:microsoft.com/office/officeart/2005/8/layout/radial1"/>
    <dgm:cxn modelId="{BC2AC38F-36F3-4D99-854E-FBFADA218F1F}" type="presOf" srcId="{254503E1-C992-48D2-A036-52DDE2AFA665}" destId="{1DF1E506-AAA0-44A9-8952-0E2C08833B63}" srcOrd="0" destOrd="0" presId="urn:microsoft.com/office/officeart/2005/8/layout/radial1"/>
    <dgm:cxn modelId="{3ABFAE50-6A50-4E61-8456-19821014986C}" type="presOf" srcId="{FDA9D21E-E632-474F-9D21-25F4DED87E4B}" destId="{9AD37C2D-89D3-4221-85EA-0045D884F12A}" srcOrd="0" destOrd="0" presId="urn:microsoft.com/office/officeart/2005/8/layout/radial1"/>
    <dgm:cxn modelId="{DDB9D047-419A-474A-95D3-6A56B79D90B8}" type="presOf" srcId="{C3550339-B714-4486-8EA8-395F8299FD0C}" destId="{9CB0AD72-08A4-4163-98C4-238FE1434B48}" srcOrd="0" destOrd="0" presId="urn:microsoft.com/office/officeart/2005/8/layout/radial1"/>
    <dgm:cxn modelId="{F437B899-6ED3-458C-B7F1-0C514A69AEF6}" type="presOf" srcId="{33F21EAB-8475-4ACE-BECA-48589BE84F6A}" destId="{DB77C090-F88F-479E-8CD0-084F99E3F651}" srcOrd="1" destOrd="0" presId="urn:microsoft.com/office/officeart/2005/8/layout/radial1"/>
    <dgm:cxn modelId="{8C4E8358-C2AF-4F68-9AD3-CE1AAACBB1AF}" srcId="{C3550339-B714-4486-8EA8-395F8299FD0C}" destId="{D4376757-41BC-4358-A1EA-455F43CDF997}" srcOrd="0" destOrd="0" parTransId="{254503E1-C992-48D2-A036-52DDE2AFA665}" sibTransId="{C709A87E-DF3D-471C-96FC-8AED810CA1C7}"/>
    <dgm:cxn modelId="{BBA339ED-79AA-4513-A06F-76ACC9B75274}" type="presParOf" srcId="{9356A824-E410-4383-BCE6-C29F501EF30A}" destId="{9CB0AD72-08A4-4163-98C4-238FE1434B48}" srcOrd="0" destOrd="0" presId="urn:microsoft.com/office/officeart/2005/8/layout/radial1"/>
    <dgm:cxn modelId="{89230794-5D21-4AE2-B5C7-E5CA946AF2BC}" type="presParOf" srcId="{9356A824-E410-4383-BCE6-C29F501EF30A}" destId="{1DF1E506-AAA0-44A9-8952-0E2C08833B63}" srcOrd="1" destOrd="0" presId="urn:microsoft.com/office/officeart/2005/8/layout/radial1"/>
    <dgm:cxn modelId="{67392973-3045-445F-8C62-E0DBD3FC03C1}" type="presParOf" srcId="{1DF1E506-AAA0-44A9-8952-0E2C08833B63}" destId="{73FAB6E1-CAD1-47A4-99E6-9A527939C011}" srcOrd="0" destOrd="0" presId="urn:microsoft.com/office/officeart/2005/8/layout/radial1"/>
    <dgm:cxn modelId="{479752AA-45C5-43DC-B92F-1B6DDC93AE41}" type="presParOf" srcId="{9356A824-E410-4383-BCE6-C29F501EF30A}" destId="{48A59078-CEED-4354-9AD3-085EB6077261}" srcOrd="2" destOrd="0" presId="urn:microsoft.com/office/officeart/2005/8/layout/radial1"/>
    <dgm:cxn modelId="{CE2DA66D-F04D-4918-A27B-1C631C0A55CA}" type="presParOf" srcId="{9356A824-E410-4383-BCE6-C29F501EF30A}" destId="{F29AC099-9D3C-45BB-9EA6-E43B281694C9}" srcOrd="3" destOrd="0" presId="urn:microsoft.com/office/officeart/2005/8/layout/radial1"/>
    <dgm:cxn modelId="{82D1E8B6-4999-4CD4-A72B-6912F3866373}" type="presParOf" srcId="{F29AC099-9D3C-45BB-9EA6-E43B281694C9}" destId="{DB77C090-F88F-479E-8CD0-084F99E3F651}" srcOrd="0" destOrd="0" presId="urn:microsoft.com/office/officeart/2005/8/layout/radial1"/>
    <dgm:cxn modelId="{C582E97D-5CBE-4BFA-8D09-DB9229947EE6}" type="presParOf" srcId="{9356A824-E410-4383-BCE6-C29F501EF30A}" destId="{9AD37C2D-89D3-4221-85EA-0045D884F12A}" srcOrd="4" destOrd="0" presId="urn:microsoft.com/office/officeart/2005/8/layout/radial1"/>
    <dgm:cxn modelId="{CE0FB255-2FFC-496B-8666-634C68FBBD6D}" type="presParOf" srcId="{9356A824-E410-4383-BCE6-C29F501EF30A}" destId="{47D4BCB7-1D2C-4882-BD3C-01986E9275E4}" srcOrd="5" destOrd="0" presId="urn:microsoft.com/office/officeart/2005/8/layout/radial1"/>
    <dgm:cxn modelId="{9DF50126-60A1-4AD1-98E8-2B78C8B2C7DA}" type="presParOf" srcId="{47D4BCB7-1D2C-4882-BD3C-01986E9275E4}" destId="{10076BC6-5F78-42E6-8282-8D613DACF89F}" srcOrd="0" destOrd="0" presId="urn:microsoft.com/office/officeart/2005/8/layout/radial1"/>
    <dgm:cxn modelId="{6D1AFFFC-8F8F-4893-9C9A-A27E653C2BA3}" type="presParOf" srcId="{9356A824-E410-4383-BCE6-C29F501EF30A}" destId="{F8146B9A-3086-462E-B6EA-84E917D6DBE9}" srcOrd="6" destOrd="0" presId="urn:microsoft.com/office/officeart/2005/8/layout/radial1"/>
    <dgm:cxn modelId="{AAEAF932-775B-4537-A1D6-ABDA20D5ED78}" type="presParOf" srcId="{9356A824-E410-4383-BCE6-C29F501EF30A}" destId="{95787D81-ECF6-485D-941E-3EB5E636221B}" srcOrd="7" destOrd="0" presId="urn:microsoft.com/office/officeart/2005/8/layout/radial1"/>
    <dgm:cxn modelId="{F21BD7F4-5B91-4BEA-88A2-9A1C95BFFDB5}" type="presParOf" srcId="{95787D81-ECF6-485D-941E-3EB5E636221B}" destId="{D20C9267-96F3-4B38-9C89-388C26E46624}" srcOrd="0" destOrd="0" presId="urn:microsoft.com/office/officeart/2005/8/layout/radial1"/>
    <dgm:cxn modelId="{3943688D-2CDB-40D4-8F12-2A0BB6E61833}" type="presParOf" srcId="{9356A824-E410-4383-BCE6-C29F501EF30A}" destId="{76AC1321-5F00-4716-B2CB-DE57F84AFF72}" srcOrd="8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7DAC746-FEB4-4428-88CA-37CD7550FAE7}" type="doc">
      <dgm:prSet loTypeId="urn:microsoft.com/office/officeart/2005/8/layout/radial1" loCatId="cycle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C3550339-B714-4486-8EA8-395F8299FD0C}">
      <dgm:prSet phldrT="[Текст]"/>
      <dgm:spPr>
        <a:solidFill>
          <a:schemeClr val="accent6">
            <a:lumMod val="60000"/>
            <a:lumOff val="4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Художня</a:t>
          </a:r>
        </a:p>
        <a:p>
          <a:r>
            <a:rPr lang="uk-UA" b="1" dirty="0">
              <a:solidFill>
                <a:schemeClr val="tx1"/>
              </a:solidFill>
            </a:rPr>
            <a:t>діяльність</a:t>
          </a:r>
        </a:p>
      </dgm:t>
    </dgm:pt>
    <dgm:pt modelId="{BC5F6357-AD82-444A-A617-CACE77A70A3E}" type="parTrans" cxnId="{FF533BCC-E92C-4C09-8083-AA9D40F84126}">
      <dgm:prSet/>
      <dgm:spPr/>
      <dgm:t>
        <a:bodyPr/>
        <a:lstStyle/>
        <a:p>
          <a:endParaRPr lang="uk-UA"/>
        </a:p>
      </dgm:t>
    </dgm:pt>
    <dgm:pt modelId="{0470AE68-4B5D-41F4-A6AE-6DCED41469BA}" type="sibTrans" cxnId="{FF533BCC-E92C-4C09-8083-AA9D40F84126}">
      <dgm:prSet/>
      <dgm:spPr/>
      <dgm:t>
        <a:bodyPr/>
        <a:lstStyle/>
        <a:p>
          <a:endParaRPr lang="uk-UA"/>
        </a:p>
      </dgm:t>
    </dgm:pt>
    <dgm:pt modelId="{C5AFC40F-5548-4333-9417-3E92F89BBE93}">
      <dgm:prSet/>
      <dgm:spPr>
        <a:solidFill>
          <a:schemeClr val="accent6">
            <a:lumMod val="60000"/>
            <a:lumOff val="4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uk-UA" b="1" dirty="0">
              <a:solidFill>
                <a:schemeClr val="tx1"/>
              </a:solidFill>
            </a:rPr>
            <a:t>Гуртки образотворчого мистецтва</a:t>
          </a:r>
        </a:p>
      </dgm:t>
    </dgm:pt>
    <dgm:pt modelId="{3A96F319-DF07-4794-B3F7-16D0C719EE2A}" type="parTrans" cxnId="{D9B81AB6-2257-4531-AF1F-AF1C232D84A6}">
      <dgm:prSet/>
      <dgm:spPr/>
      <dgm:t>
        <a:bodyPr/>
        <a:lstStyle/>
        <a:p>
          <a:endParaRPr lang="uk-UA"/>
        </a:p>
      </dgm:t>
    </dgm:pt>
    <dgm:pt modelId="{A6DF4A08-8997-4FF9-B4E9-E5FCFEEC1042}" type="sibTrans" cxnId="{D9B81AB6-2257-4531-AF1F-AF1C232D84A6}">
      <dgm:prSet/>
      <dgm:spPr/>
      <dgm:t>
        <a:bodyPr/>
        <a:lstStyle/>
        <a:p>
          <a:endParaRPr lang="uk-UA"/>
        </a:p>
      </dgm:t>
    </dgm:pt>
    <dgm:pt modelId="{9356A824-E410-4383-BCE6-C29F501EF30A}" type="pres">
      <dgm:prSet presAssocID="{07DAC746-FEB4-4428-88CA-37CD7550FAE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CB0AD72-08A4-4163-98C4-238FE1434B48}" type="pres">
      <dgm:prSet presAssocID="{C3550339-B714-4486-8EA8-395F8299FD0C}" presName="centerShape" presStyleLbl="node0" presStyleIdx="0" presStyleCnt="1" custScaleX="92908" custScaleY="38504" custLinFactNeighborX="37796" custLinFactNeighborY="-29156"/>
      <dgm:spPr/>
      <dgm:t>
        <a:bodyPr/>
        <a:lstStyle/>
        <a:p>
          <a:endParaRPr lang="uk-UA"/>
        </a:p>
      </dgm:t>
    </dgm:pt>
    <dgm:pt modelId="{47D4BCB7-1D2C-4882-BD3C-01986E9275E4}" type="pres">
      <dgm:prSet presAssocID="{3A96F319-DF07-4794-B3F7-16D0C719EE2A}" presName="Name9" presStyleLbl="parChTrans1D2" presStyleIdx="0" presStyleCnt="1"/>
      <dgm:spPr/>
      <dgm:t>
        <a:bodyPr/>
        <a:lstStyle/>
        <a:p>
          <a:endParaRPr lang="uk-UA"/>
        </a:p>
      </dgm:t>
    </dgm:pt>
    <dgm:pt modelId="{10076BC6-5F78-42E6-8282-8D613DACF89F}" type="pres">
      <dgm:prSet presAssocID="{3A96F319-DF07-4794-B3F7-16D0C719EE2A}" presName="connTx" presStyleLbl="parChTrans1D2" presStyleIdx="0" presStyleCnt="1"/>
      <dgm:spPr/>
      <dgm:t>
        <a:bodyPr/>
        <a:lstStyle/>
        <a:p>
          <a:endParaRPr lang="uk-UA"/>
        </a:p>
      </dgm:t>
    </dgm:pt>
    <dgm:pt modelId="{F8146B9A-3086-462E-B6EA-84E917D6DBE9}" type="pres">
      <dgm:prSet presAssocID="{C5AFC40F-5548-4333-9417-3E92F89BBE93}" presName="node" presStyleLbl="node1" presStyleIdx="0" presStyleCnt="1" custScaleX="82496" custScaleY="60379" custRadScaleRad="82285" custRadScaleInc="1130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DB9D047-419A-474A-95D3-6A56B79D90B8}" type="presOf" srcId="{C3550339-B714-4486-8EA8-395F8299FD0C}" destId="{9CB0AD72-08A4-4163-98C4-238FE1434B48}" srcOrd="0" destOrd="0" presId="urn:microsoft.com/office/officeart/2005/8/layout/radial1"/>
    <dgm:cxn modelId="{D9B81AB6-2257-4531-AF1F-AF1C232D84A6}" srcId="{C3550339-B714-4486-8EA8-395F8299FD0C}" destId="{C5AFC40F-5548-4333-9417-3E92F89BBE93}" srcOrd="0" destOrd="0" parTransId="{3A96F319-DF07-4794-B3F7-16D0C719EE2A}" sibTransId="{A6DF4A08-8997-4FF9-B4E9-E5FCFEEC1042}"/>
    <dgm:cxn modelId="{A8E659EC-3DB4-4ED6-9D6E-04F941E5819F}" type="presOf" srcId="{3A96F319-DF07-4794-B3F7-16D0C719EE2A}" destId="{10076BC6-5F78-42E6-8282-8D613DACF89F}" srcOrd="1" destOrd="0" presId="urn:microsoft.com/office/officeart/2005/8/layout/radial1"/>
    <dgm:cxn modelId="{51320B4B-BFCF-438A-8761-CB539F445447}" type="presOf" srcId="{07DAC746-FEB4-4428-88CA-37CD7550FAE7}" destId="{9356A824-E410-4383-BCE6-C29F501EF30A}" srcOrd="0" destOrd="0" presId="urn:microsoft.com/office/officeart/2005/8/layout/radial1"/>
    <dgm:cxn modelId="{FF533BCC-E92C-4C09-8083-AA9D40F84126}" srcId="{07DAC746-FEB4-4428-88CA-37CD7550FAE7}" destId="{C3550339-B714-4486-8EA8-395F8299FD0C}" srcOrd="0" destOrd="0" parTransId="{BC5F6357-AD82-444A-A617-CACE77A70A3E}" sibTransId="{0470AE68-4B5D-41F4-A6AE-6DCED41469BA}"/>
    <dgm:cxn modelId="{DD493EF4-84C3-46DE-BF5F-99234878FA35}" type="presOf" srcId="{3A96F319-DF07-4794-B3F7-16D0C719EE2A}" destId="{47D4BCB7-1D2C-4882-BD3C-01986E9275E4}" srcOrd="0" destOrd="0" presId="urn:microsoft.com/office/officeart/2005/8/layout/radial1"/>
    <dgm:cxn modelId="{31581265-0601-4F14-B2F0-204E9B8B3965}" type="presOf" srcId="{C5AFC40F-5548-4333-9417-3E92F89BBE93}" destId="{F8146B9A-3086-462E-B6EA-84E917D6DBE9}" srcOrd="0" destOrd="0" presId="urn:microsoft.com/office/officeart/2005/8/layout/radial1"/>
    <dgm:cxn modelId="{BBA339ED-79AA-4513-A06F-76ACC9B75274}" type="presParOf" srcId="{9356A824-E410-4383-BCE6-C29F501EF30A}" destId="{9CB0AD72-08A4-4163-98C4-238FE1434B48}" srcOrd="0" destOrd="0" presId="urn:microsoft.com/office/officeart/2005/8/layout/radial1"/>
    <dgm:cxn modelId="{CE0FB255-2FFC-496B-8666-634C68FBBD6D}" type="presParOf" srcId="{9356A824-E410-4383-BCE6-C29F501EF30A}" destId="{47D4BCB7-1D2C-4882-BD3C-01986E9275E4}" srcOrd="1" destOrd="0" presId="urn:microsoft.com/office/officeart/2005/8/layout/radial1"/>
    <dgm:cxn modelId="{9DF50126-60A1-4AD1-98E8-2B78C8B2C7DA}" type="presParOf" srcId="{47D4BCB7-1D2C-4882-BD3C-01986E9275E4}" destId="{10076BC6-5F78-42E6-8282-8D613DACF89F}" srcOrd="0" destOrd="0" presId="urn:microsoft.com/office/officeart/2005/8/layout/radial1"/>
    <dgm:cxn modelId="{6D1AFFFC-8F8F-4893-9C9A-A27E653C2BA3}" type="presParOf" srcId="{9356A824-E410-4383-BCE6-C29F501EF30A}" destId="{F8146B9A-3086-462E-B6EA-84E917D6DBE9}" srcOrd="2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98D485-13A8-48E0-B838-1F4A06834810}">
      <dsp:nvSpPr>
        <dsp:cNvPr id="0" name=""/>
        <dsp:cNvSpPr/>
      </dsp:nvSpPr>
      <dsp:spPr>
        <a:xfrm>
          <a:off x="0" y="43860"/>
          <a:ext cx="9585234" cy="1211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b="1" kern="1200" dirty="0"/>
            <a:t>Соціальне становлення</a:t>
          </a:r>
        </a:p>
      </dsp:txBody>
      <dsp:txXfrm>
        <a:off x="2038207" y="43860"/>
        <a:ext cx="7547026" cy="1211608"/>
      </dsp:txXfrm>
    </dsp:sp>
    <dsp:sp modelId="{EE8B5604-D192-4E01-B00D-7D3B23D5F3B5}">
      <dsp:nvSpPr>
        <dsp:cNvPr id="0" name=""/>
        <dsp:cNvSpPr/>
      </dsp:nvSpPr>
      <dsp:spPr>
        <a:xfrm>
          <a:off x="121160" y="121160"/>
          <a:ext cx="1917046" cy="96928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3266C-36AA-4F62-938E-90BE492377AF}">
      <dsp:nvSpPr>
        <dsp:cNvPr id="0" name=""/>
        <dsp:cNvSpPr/>
      </dsp:nvSpPr>
      <dsp:spPr>
        <a:xfrm>
          <a:off x="0" y="1332769"/>
          <a:ext cx="9585234" cy="1211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b="1" kern="1200" dirty="0"/>
            <a:t>Розвиток інтересів, здібностей і потреб у самореалізації учнів</a:t>
          </a:r>
        </a:p>
      </dsp:txBody>
      <dsp:txXfrm>
        <a:off x="2038207" y="1332769"/>
        <a:ext cx="7547026" cy="1211608"/>
      </dsp:txXfrm>
    </dsp:sp>
    <dsp:sp modelId="{22560A15-3948-4F5B-985A-02571F344CB1}">
      <dsp:nvSpPr>
        <dsp:cNvPr id="0" name=""/>
        <dsp:cNvSpPr/>
      </dsp:nvSpPr>
      <dsp:spPr>
        <a:xfrm>
          <a:off x="121160" y="1453929"/>
          <a:ext cx="1917046" cy="9692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74000" b="-7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131612-AB6C-4B15-8E18-AD6491546C03}">
      <dsp:nvSpPr>
        <dsp:cNvPr id="0" name=""/>
        <dsp:cNvSpPr/>
      </dsp:nvSpPr>
      <dsp:spPr>
        <a:xfrm>
          <a:off x="0" y="2665538"/>
          <a:ext cx="9585234" cy="1211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b="1" kern="1200" dirty="0"/>
            <a:t>Підготовку до активної професійної та громадської діяльності</a:t>
          </a:r>
        </a:p>
      </dsp:txBody>
      <dsp:txXfrm>
        <a:off x="2038207" y="2665538"/>
        <a:ext cx="7547026" cy="1211608"/>
      </dsp:txXfrm>
    </dsp:sp>
    <dsp:sp modelId="{BCA9EE7A-75AD-4A3F-9EC7-F60DC60595FA}">
      <dsp:nvSpPr>
        <dsp:cNvPr id="0" name=""/>
        <dsp:cNvSpPr/>
      </dsp:nvSpPr>
      <dsp:spPr>
        <a:xfrm>
          <a:off x="121160" y="2786699"/>
          <a:ext cx="1917046" cy="9692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AAB42-2B29-4DAF-B475-B3CF43307C83}">
      <dsp:nvSpPr>
        <dsp:cNvPr id="0" name=""/>
        <dsp:cNvSpPr/>
      </dsp:nvSpPr>
      <dsp:spPr>
        <a:xfrm>
          <a:off x="0" y="4001361"/>
          <a:ext cx="9585234" cy="1211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b="1" kern="1200" dirty="0"/>
            <a:t>Організація змістовного дозвілля та відпочинок</a:t>
          </a:r>
        </a:p>
      </dsp:txBody>
      <dsp:txXfrm>
        <a:off x="2038207" y="4001361"/>
        <a:ext cx="7547026" cy="1211608"/>
      </dsp:txXfrm>
    </dsp:sp>
    <dsp:sp modelId="{182996F7-CC74-46CE-8A56-F1D8FC1DB273}">
      <dsp:nvSpPr>
        <dsp:cNvPr id="0" name=""/>
        <dsp:cNvSpPr/>
      </dsp:nvSpPr>
      <dsp:spPr>
        <a:xfrm>
          <a:off x="121160" y="4119468"/>
          <a:ext cx="1917046" cy="9692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6D6D4-2D3C-4D97-93D6-35BD6D2527DC}">
      <dsp:nvSpPr>
        <dsp:cNvPr id="0" name=""/>
        <dsp:cNvSpPr/>
      </dsp:nvSpPr>
      <dsp:spPr>
        <a:xfrm>
          <a:off x="0" y="29468"/>
          <a:ext cx="8975635" cy="1433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З інтелектуальними порушеннями</a:t>
          </a:r>
        </a:p>
      </dsp:txBody>
      <dsp:txXfrm>
        <a:off x="1938455" y="29468"/>
        <a:ext cx="7037179" cy="1433286"/>
      </dsp:txXfrm>
    </dsp:sp>
    <dsp:sp modelId="{8C941B4F-2155-4E69-9E0D-1836C4A59201}">
      <dsp:nvSpPr>
        <dsp:cNvPr id="0" name=""/>
        <dsp:cNvSpPr/>
      </dsp:nvSpPr>
      <dsp:spPr>
        <a:xfrm>
          <a:off x="143328" y="143328"/>
          <a:ext cx="1795127" cy="114662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F190E7-2309-4E4F-AF86-67FF01E0D5BC}">
      <dsp:nvSpPr>
        <dsp:cNvPr id="0" name=""/>
        <dsp:cNvSpPr/>
      </dsp:nvSpPr>
      <dsp:spPr>
        <a:xfrm>
          <a:off x="0" y="1576615"/>
          <a:ext cx="8975635" cy="1433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З вадами мовлення</a:t>
          </a:r>
        </a:p>
      </dsp:txBody>
      <dsp:txXfrm>
        <a:off x="1938455" y="1576615"/>
        <a:ext cx="7037179" cy="1433286"/>
      </dsp:txXfrm>
    </dsp:sp>
    <dsp:sp modelId="{D4B83DCF-D754-4EF7-8DDA-9FF71631EC94}">
      <dsp:nvSpPr>
        <dsp:cNvPr id="0" name=""/>
        <dsp:cNvSpPr/>
      </dsp:nvSpPr>
      <dsp:spPr>
        <a:xfrm>
          <a:off x="143328" y="1719943"/>
          <a:ext cx="1795127" cy="11466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0000" b="-1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9ECF77-4735-4283-A2ED-A2E6F07BE378}">
      <dsp:nvSpPr>
        <dsp:cNvPr id="0" name=""/>
        <dsp:cNvSpPr/>
      </dsp:nvSpPr>
      <dsp:spPr>
        <a:xfrm>
          <a:off x="0" y="3153230"/>
          <a:ext cx="8975635" cy="1433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З ДЦП</a:t>
          </a:r>
        </a:p>
      </dsp:txBody>
      <dsp:txXfrm>
        <a:off x="1938455" y="3153230"/>
        <a:ext cx="7037179" cy="1433286"/>
      </dsp:txXfrm>
    </dsp:sp>
    <dsp:sp modelId="{3350CDC4-DEDC-46CD-A12E-164F366A4CB1}">
      <dsp:nvSpPr>
        <dsp:cNvPr id="0" name=""/>
        <dsp:cNvSpPr/>
      </dsp:nvSpPr>
      <dsp:spPr>
        <a:xfrm>
          <a:off x="143328" y="3296559"/>
          <a:ext cx="1795127" cy="11466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10000" b="-1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0AD72-08A4-4163-98C4-238FE1434B48}">
      <dsp:nvSpPr>
        <dsp:cNvPr id="0" name=""/>
        <dsp:cNvSpPr/>
      </dsp:nvSpPr>
      <dsp:spPr>
        <a:xfrm>
          <a:off x="2886495" y="947040"/>
          <a:ext cx="1411592" cy="14115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БТШ+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ІРЦ</a:t>
          </a:r>
        </a:p>
      </dsp:txBody>
      <dsp:txXfrm>
        <a:off x="3093218" y="1153763"/>
        <a:ext cx="998146" cy="998146"/>
      </dsp:txXfrm>
    </dsp:sp>
    <dsp:sp modelId="{1DF1E506-AAA0-44A9-8952-0E2C08833B63}">
      <dsp:nvSpPr>
        <dsp:cNvPr id="0" name=""/>
        <dsp:cNvSpPr/>
      </dsp:nvSpPr>
      <dsp:spPr>
        <a:xfrm rot="11782013">
          <a:off x="2014703" y="1306671"/>
          <a:ext cx="919013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919013" y="1779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 rot="10800000">
        <a:off x="2451235" y="1301494"/>
        <a:ext cx="45950" cy="45950"/>
      </dsp:txXfrm>
    </dsp:sp>
    <dsp:sp modelId="{48A59078-CEED-4354-9AD3-085EB6077261}">
      <dsp:nvSpPr>
        <dsp:cNvPr id="0" name=""/>
        <dsp:cNvSpPr/>
      </dsp:nvSpPr>
      <dsp:spPr>
        <a:xfrm>
          <a:off x="287386" y="241249"/>
          <a:ext cx="1803407" cy="14115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Індивідуальні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форми</a:t>
          </a:r>
        </a:p>
      </dsp:txBody>
      <dsp:txXfrm>
        <a:off x="551489" y="447972"/>
        <a:ext cx="1275201" cy="998146"/>
      </dsp:txXfrm>
    </dsp:sp>
    <dsp:sp modelId="{F29AC099-9D3C-45BB-9EA6-E43B281694C9}">
      <dsp:nvSpPr>
        <dsp:cNvPr id="0" name=""/>
        <dsp:cNvSpPr/>
      </dsp:nvSpPr>
      <dsp:spPr>
        <a:xfrm rot="20615107">
          <a:off x="4251398" y="1311331"/>
          <a:ext cx="879408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879408" y="1779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4669117" y="1307143"/>
        <a:ext cx="43970" cy="43970"/>
      </dsp:txXfrm>
    </dsp:sp>
    <dsp:sp modelId="{9AD37C2D-89D3-4221-85EA-0045D884F12A}">
      <dsp:nvSpPr>
        <dsp:cNvPr id="0" name=""/>
        <dsp:cNvSpPr/>
      </dsp:nvSpPr>
      <dsp:spPr>
        <a:xfrm>
          <a:off x="5047924" y="241266"/>
          <a:ext cx="1880170" cy="14115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Колективні форми</a:t>
          </a:r>
        </a:p>
      </dsp:txBody>
      <dsp:txXfrm>
        <a:off x="5323269" y="447989"/>
        <a:ext cx="1329480" cy="998146"/>
      </dsp:txXfrm>
    </dsp:sp>
    <dsp:sp modelId="{47D4BCB7-1D2C-4882-BD3C-01986E9275E4}">
      <dsp:nvSpPr>
        <dsp:cNvPr id="0" name=""/>
        <dsp:cNvSpPr/>
      </dsp:nvSpPr>
      <dsp:spPr>
        <a:xfrm rot="5399970">
          <a:off x="3392314" y="2540820"/>
          <a:ext cx="399971" cy="35595"/>
        </a:xfrm>
        <a:custGeom>
          <a:avLst/>
          <a:gdLst/>
          <a:ahLst/>
          <a:cxnLst/>
          <a:rect l="0" t="0" r="0" b="0"/>
          <a:pathLst>
            <a:path>
              <a:moveTo>
                <a:pt x="0" y="17797"/>
              </a:moveTo>
              <a:lnTo>
                <a:pt x="399971" y="1779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3582300" y="2548619"/>
        <a:ext cx="19998" cy="19998"/>
      </dsp:txXfrm>
    </dsp:sp>
    <dsp:sp modelId="{F8146B9A-3086-462E-B6EA-84E917D6DBE9}">
      <dsp:nvSpPr>
        <dsp:cNvPr id="0" name=""/>
        <dsp:cNvSpPr/>
      </dsp:nvSpPr>
      <dsp:spPr>
        <a:xfrm>
          <a:off x="2555592" y="2758603"/>
          <a:ext cx="2073431" cy="14115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Виховні заходи</a:t>
          </a:r>
        </a:p>
      </dsp:txBody>
      <dsp:txXfrm>
        <a:off x="2859239" y="2965326"/>
        <a:ext cx="1466137" cy="9981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0AD72-08A4-4163-98C4-238FE1434B48}">
      <dsp:nvSpPr>
        <dsp:cNvPr id="0" name=""/>
        <dsp:cNvSpPr/>
      </dsp:nvSpPr>
      <dsp:spPr>
        <a:xfrm>
          <a:off x="2668767" y="114374"/>
          <a:ext cx="1828805" cy="1157156"/>
        </a:xfrm>
        <a:prstGeom prst="ellipse">
          <a:avLst/>
        </a:prstGeom>
        <a:solidFill>
          <a:schemeClr val="bg2">
            <a:lumMod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>
              <a:solidFill>
                <a:schemeClr val="tx1"/>
              </a:solidFill>
            </a:rPr>
            <a:t>Пізнавальна діяльність</a:t>
          </a:r>
        </a:p>
      </dsp:txBody>
      <dsp:txXfrm>
        <a:off x="2936589" y="283836"/>
        <a:ext cx="1293161" cy="818232"/>
      </dsp:txXfrm>
    </dsp:sp>
    <dsp:sp modelId="{1DF1E506-AAA0-44A9-8952-0E2C08833B63}">
      <dsp:nvSpPr>
        <dsp:cNvPr id="0" name=""/>
        <dsp:cNvSpPr/>
      </dsp:nvSpPr>
      <dsp:spPr>
        <a:xfrm rot="10781875">
          <a:off x="2182476" y="684465"/>
          <a:ext cx="486325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486325" y="1458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 rot="10800000">
        <a:off x="2413481" y="686897"/>
        <a:ext cx="24316" cy="24316"/>
      </dsp:txXfrm>
    </dsp:sp>
    <dsp:sp modelId="{48A59078-CEED-4354-9AD3-085EB6077261}">
      <dsp:nvSpPr>
        <dsp:cNvPr id="0" name=""/>
        <dsp:cNvSpPr/>
      </dsp:nvSpPr>
      <dsp:spPr>
        <a:xfrm>
          <a:off x="353701" y="75156"/>
          <a:ext cx="1828805" cy="1260005"/>
        </a:xfrm>
        <a:prstGeom prst="ellipse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kern="1200" dirty="0">
              <a:solidFill>
                <a:schemeClr val="tx1"/>
              </a:solidFill>
            </a:rPr>
            <a:t>Участь у конкурсах</a:t>
          </a:r>
        </a:p>
      </dsp:txBody>
      <dsp:txXfrm>
        <a:off x="621523" y="259679"/>
        <a:ext cx="1293161" cy="890959"/>
      </dsp:txXfrm>
    </dsp:sp>
    <dsp:sp modelId="{F29AC099-9D3C-45BB-9EA6-E43B281694C9}">
      <dsp:nvSpPr>
        <dsp:cNvPr id="0" name=""/>
        <dsp:cNvSpPr/>
      </dsp:nvSpPr>
      <dsp:spPr>
        <a:xfrm rot="189042">
          <a:off x="4493830" y="739497"/>
          <a:ext cx="399912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399912" y="1458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4683788" y="744089"/>
        <a:ext cx="19995" cy="19995"/>
      </dsp:txXfrm>
    </dsp:sp>
    <dsp:sp modelId="{9AD37C2D-89D3-4221-85EA-0045D884F12A}">
      <dsp:nvSpPr>
        <dsp:cNvPr id="0" name=""/>
        <dsp:cNvSpPr/>
      </dsp:nvSpPr>
      <dsp:spPr>
        <a:xfrm>
          <a:off x="4890535" y="185248"/>
          <a:ext cx="1828805" cy="1260005"/>
        </a:xfrm>
        <a:prstGeom prst="ellipse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kern="1200" dirty="0">
              <a:solidFill>
                <a:schemeClr val="tx1"/>
              </a:solidFill>
            </a:rPr>
            <a:t>Участь у акціях</a:t>
          </a:r>
        </a:p>
      </dsp:txBody>
      <dsp:txXfrm>
        <a:off x="5158357" y="369771"/>
        <a:ext cx="1293161" cy="890959"/>
      </dsp:txXfrm>
    </dsp:sp>
    <dsp:sp modelId="{47D4BCB7-1D2C-4882-BD3C-01986E9275E4}">
      <dsp:nvSpPr>
        <dsp:cNvPr id="0" name=""/>
        <dsp:cNvSpPr/>
      </dsp:nvSpPr>
      <dsp:spPr>
        <a:xfrm rot="2733476">
          <a:off x="3954960" y="1432750"/>
          <a:ext cx="736091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736091" y="1458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4304604" y="1428937"/>
        <a:ext cx="36804" cy="36804"/>
      </dsp:txXfrm>
    </dsp:sp>
    <dsp:sp modelId="{F8146B9A-3086-462E-B6EA-84E917D6DBE9}">
      <dsp:nvSpPr>
        <dsp:cNvPr id="0" name=""/>
        <dsp:cNvSpPr/>
      </dsp:nvSpPr>
      <dsp:spPr>
        <a:xfrm>
          <a:off x="4178246" y="1602117"/>
          <a:ext cx="1828805" cy="1260005"/>
        </a:xfrm>
        <a:prstGeom prst="ellipse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kern="1200" dirty="0">
              <a:solidFill>
                <a:schemeClr val="tx1"/>
              </a:solidFill>
            </a:rPr>
            <a:t>Участь в конференціях</a:t>
          </a:r>
        </a:p>
      </dsp:txBody>
      <dsp:txXfrm>
        <a:off x="4446068" y="1786640"/>
        <a:ext cx="1293161" cy="890959"/>
      </dsp:txXfrm>
    </dsp:sp>
    <dsp:sp modelId="{95787D81-ECF6-485D-941E-3EB5E636221B}">
      <dsp:nvSpPr>
        <dsp:cNvPr id="0" name=""/>
        <dsp:cNvSpPr/>
      </dsp:nvSpPr>
      <dsp:spPr>
        <a:xfrm rot="8356623">
          <a:off x="2469788" y="1356775"/>
          <a:ext cx="650586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650586" y="1458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 rot="10800000">
        <a:off x="2778816" y="1355100"/>
        <a:ext cx="32529" cy="32529"/>
      </dsp:txXfrm>
    </dsp:sp>
    <dsp:sp modelId="{76AC1321-5F00-4716-B2CB-DE57F84AFF72}">
      <dsp:nvSpPr>
        <dsp:cNvPr id="0" name=""/>
        <dsp:cNvSpPr/>
      </dsp:nvSpPr>
      <dsp:spPr>
        <a:xfrm>
          <a:off x="1063228" y="1445369"/>
          <a:ext cx="1828065" cy="1260005"/>
        </a:xfrm>
        <a:prstGeom prst="ellipse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kern="1200" dirty="0">
              <a:solidFill>
                <a:schemeClr val="tx1"/>
              </a:solidFill>
            </a:rPr>
            <a:t>Участь в концертах</a:t>
          </a:r>
        </a:p>
      </dsp:txBody>
      <dsp:txXfrm>
        <a:off x="1330942" y="1629892"/>
        <a:ext cx="1292637" cy="8909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0AD72-08A4-4163-98C4-238FE1434B48}">
      <dsp:nvSpPr>
        <dsp:cNvPr id="0" name=""/>
        <dsp:cNvSpPr/>
      </dsp:nvSpPr>
      <dsp:spPr>
        <a:xfrm>
          <a:off x="2668767" y="114374"/>
          <a:ext cx="1828805" cy="1157156"/>
        </a:xfrm>
        <a:prstGeom prst="ellipse">
          <a:avLst/>
        </a:prstGeom>
        <a:solidFill>
          <a:schemeClr val="accent3">
            <a:lumMod val="75000"/>
            <a:alpha val="80000"/>
          </a:schemeClr>
        </a:solidFill>
        <a:ln w="28575">
          <a:solidFill>
            <a:schemeClr val="tx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>
              <a:solidFill>
                <a:schemeClr val="tx1"/>
              </a:solidFill>
            </a:rPr>
            <a:t>Ціннісно</a:t>
          </a:r>
          <a:r>
            <a:rPr lang="uk-UA" sz="1400" b="1" kern="1200" dirty="0">
              <a:solidFill>
                <a:schemeClr val="tx1"/>
              </a:solidFill>
            </a:rPr>
            <a:t>-орієнтована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tx1"/>
              </a:solidFill>
            </a:rPr>
            <a:t>діяльність</a:t>
          </a:r>
        </a:p>
      </dsp:txBody>
      <dsp:txXfrm>
        <a:off x="2936589" y="283836"/>
        <a:ext cx="1293161" cy="818232"/>
      </dsp:txXfrm>
    </dsp:sp>
    <dsp:sp modelId="{1DF1E506-AAA0-44A9-8952-0E2C08833B63}">
      <dsp:nvSpPr>
        <dsp:cNvPr id="0" name=""/>
        <dsp:cNvSpPr/>
      </dsp:nvSpPr>
      <dsp:spPr>
        <a:xfrm rot="10781875">
          <a:off x="2182476" y="684465"/>
          <a:ext cx="486325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486325" y="14589"/>
              </a:lnTo>
            </a:path>
          </a:pathLst>
        </a:cu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 rot="10800000">
        <a:off x="2413481" y="686897"/>
        <a:ext cx="24316" cy="24316"/>
      </dsp:txXfrm>
    </dsp:sp>
    <dsp:sp modelId="{48A59078-CEED-4354-9AD3-085EB6077261}">
      <dsp:nvSpPr>
        <dsp:cNvPr id="0" name=""/>
        <dsp:cNvSpPr/>
      </dsp:nvSpPr>
      <dsp:spPr>
        <a:xfrm>
          <a:off x="353701" y="75156"/>
          <a:ext cx="1828805" cy="1260005"/>
        </a:xfrm>
        <a:prstGeom prst="ellipse">
          <a:avLst/>
        </a:prstGeom>
        <a:solidFill>
          <a:schemeClr val="accent3">
            <a:lumMod val="75000"/>
          </a:schemeClr>
        </a:solidFill>
        <a:ln w="28575">
          <a:solidFill>
            <a:schemeClr val="tx1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tx1"/>
              </a:solidFill>
            </a:rPr>
            <a:t>Бесіди</a:t>
          </a:r>
        </a:p>
      </dsp:txBody>
      <dsp:txXfrm>
        <a:off x="621523" y="259679"/>
        <a:ext cx="1293161" cy="890959"/>
      </dsp:txXfrm>
    </dsp:sp>
    <dsp:sp modelId="{F29AC099-9D3C-45BB-9EA6-E43B281694C9}">
      <dsp:nvSpPr>
        <dsp:cNvPr id="0" name=""/>
        <dsp:cNvSpPr/>
      </dsp:nvSpPr>
      <dsp:spPr>
        <a:xfrm rot="189042">
          <a:off x="4493830" y="739497"/>
          <a:ext cx="399912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399912" y="14589"/>
              </a:lnTo>
            </a:path>
          </a:pathLst>
        </a:cu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4683788" y="744089"/>
        <a:ext cx="19995" cy="19995"/>
      </dsp:txXfrm>
    </dsp:sp>
    <dsp:sp modelId="{9AD37C2D-89D3-4221-85EA-0045D884F12A}">
      <dsp:nvSpPr>
        <dsp:cNvPr id="0" name=""/>
        <dsp:cNvSpPr/>
      </dsp:nvSpPr>
      <dsp:spPr>
        <a:xfrm>
          <a:off x="4890535" y="185248"/>
          <a:ext cx="1828805" cy="1260005"/>
        </a:xfrm>
        <a:prstGeom prst="ellipse">
          <a:avLst/>
        </a:prstGeom>
        <a:solidFill>
          <a:schemeClr val="accent3">
            <a:lumMod val="75000"/>
          </a:schemeClr>
        </a:solidFill>
        <a:ln w="28575">
          <a:solidFill>
            <a:schemeClr val="tx1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chemeClr val="tx1"/>
              </a:solidFill>
            </a:rPr>
            <a:t>Перегляд відеороликів</a:t>
          </a:r>
        </a:p>
      </dsp:txBody>
      <dsp:txXfrm>
        <a:off x="5158357" y="369771"/>
        <a:ext cx="1293161" cy="890959"/>
      </dsp:txXfrm>
    </dsp:sp>
    <dsp:sp modelId="{47D4BCB7-1D2C-4882-BD3C-01986E9275E4}">
      <dsp:nvSpPr>
        <dsp:cNvPr id="0" name=""/>
        <dsp:cNvSpPr/>
      </dsp:nvSpPr>
      <dsp:spPr>
        <a:xfrm rot="2733476">
          <a:off x="3954960" y="1432750"/>
          <a:ext cx="736091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736091" y="14589"/>
              </a:lnTo>
            </a:path>
          </a:pathLst>
        </a:cu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4304604" y="1428937"/>
        <a:ext cx="36804" cy="36804"/>
      </dsp:txXfrm>
    </dsp:sp>
    <dsp:sp modelId="{F8146B9A-3086-462E-B6EA-84E917D6DBE9}">
      <dsp:nvSpPr>
        <dsp:cNvPr id="0" name=""/>
        <dsp:cNvSpPr/>
      </dsp:nvSpPr>
      <dsp:spPr>
        <a:xfrm>
          <a:off x="4178246" y="1602117"/>
          <a:ext cx="1828805" cy="1260005"/>
        </a:xfrm>
        <a:prstGeom prst="ellipse">
          <a:avLst/>
        </a:prstGeom>
        <a:solidFill>
          <a:schemeClr val="accent3">
            <a:lumMod val="75000"/>
          </a:schemeClr>
        </a:solidFill>
        <a:ln w="28575">
          <a:solidFill>
            <a:schemeClr val="tx1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chemeClr val="tx1"/>
              </a:solidFill>
            </a:rPr>
            <a:t>Спілкування</a:t>
          </a:r>
        </a:p>
      </dsp:txBody>
      <dsp:txXfrm>
        <a:off x="4446068" y="1786640"/>
        <a:ext cx="1293161" cy="890959"/>
      </dsp:txXfrm>
    </dsp:sp>
    <dsp:sp modelId="{95787D81-ECF6-485D-941E-3EB5E636221B}">
      <dsp:nvSpPr>
        <dsp:cNvPr id="0" name=""/>
        <dsp:cNvSpPr/>
      </dsp:nvSpPr>
      <dsp:spPr>
        <a:xfrm rot="8356623">
          <a:off x="2469788" y="1356775"/>
          <a:ext cx="650586" cy="29179"/>
        </a:xfrm>
        <a:custGeom>
          <a:avLst/>
          <a:gdLst/>
          <a:ahLst/>
          <a:cxnLst/>
          <a:rect l="0" t="0" r="0" b="0"/>
          <a:pathLst>
            <a:path>
              <a:moveTo>
                <a:pt x="0" y="14589"/>
              </a:moveTo>
              <a:lnTo>
                <a:pt x="650586" y="14589"/>
              </a:lnTo>
            </a:path>
          </a:pathLst>
        </a:cu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 rot="10800000">
        <a:off x="2778816" y="1355100"/>
        <a:ext cx="32529" cy="32529"/>
      </dsp:txXfrm>
    </dsp:sp>
    <dsp:sp modelId="{76AC1321-5F00-4716-B2CB-DE57F84AFF72}">
      <dsp:nvSpPr>
        <dsp:cNvPr id="0" name=""/>
        <dsp:cNvSpPr/>
      </dsp:nvSpPr>
      <dsp:spPr>
        <a:xfrm>
          <a:off x="1063228" y="1445369"/>
          <a:ext cx="1828065" cy="1260005"/>
        </a:xfrm>
        <a:prstGeom prst="ellipse">
          <a:avLst/>
        </a:prstGeom>
        <a:solidFill>
          <a:schemeClr val="accent3">
            <a:lumMod val="75000"/>
          </a:schemeClr>
        </a:solidFill>
        <a:ln w="28575">
          <a:solidFill>
            <a:schemeClr val="tx1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chemeClr val="tx1"/>
              </a:solidFill>
            </a:rPr>
            <a:t>Диспути</a:t>
          </a:r>
        </a:p>
      </dsp:txBody>
      <dsp:txXfrm>
        <a:off x="1330942" y="1629892"/>
        <a:ext cx="1292637" cy="8909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0AD72-08A4-4163-98C4-238FE1434B48}">
      <dsp:nvSpPr>
        <dsp:cNvPr id="0" name=""/>
        <dsp:cNvSpPr/>
      </dsp:nvSpPr>
      <dsp:spPr>
        <a:xfrm>
          <a:off x="3245221" y="0"/>
          <a:ext cx="2859506" cy="118506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8575">
          <a:solidFill>
            <a:schemeClr val="tx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chemeClr val="tx1"/>
              </a:solidFill>
            </a:rPr>
            <a:t>Художня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chemeClr val="tx1"/>
              </a:solidFill>
            </a:rPr>
            <a:t>діяльність</a:t>
          </a:r>
        </a:p>
      </dsp:txBody>
      <dsp:txXfrm>
        <a:off x="3663986" y="173549"/>
        <a:ext cx="2021976" cy="837971"/>
      </dsp:txXfrm>
    </dsp:sp>
    <dsp:sp modelId="{47D4BCB7-1D2C-4882-BD3C-01986E9275E4}">
      <dsp:nvSpPr>
        <dsp:cNvPr id="0" name=""/>
        <dsp:cNvSpPr/>
      </dsp:nvSpPr>
      <dsp:spPr>
        <a:xfrm rot="5318842">
          <a:off x="4142895" y="1705350"/>
          <a:ext cx="1118542" cy="77611"/>
        </a:xfrm>
        <a:custGeom>
          <a:avLst/>
          <a:gdLst/>
          <a:ahLst/>
          <a:cxnLst/>
          <a:rect l="0" t="0" r="0" b="0"/>
          <a:pathLst>
            <a:path>
              <a:moveTo>
                <a:pt x="0" y="38805"/>
              </a:moveTo>
              <a:lnTo>
                <a:pt x="1118542" y="38805"/>
              </a:lnTo>
            </a:path>
          </a:pathLst>
        </a:cu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4674203" y="1716192"/>
        <a:ext cx="55927" cy="55927"/>
      </dsp:txXfrm>
    </dsp:sp>
    <dsp:sp modelId="{F8146B9A-3086-462E-B6EA-84E917D6DBE9}">
      <dsp:nvSpPr>
        <dsp:cNvPr id="0" name=""/>
        <dsp:cNvSpPr/>
      </dsp:nvSpPr>
      <dsp:spPr>
        <a:xfrm>
          <a:off x="3467781" y="2303133"/>
          <a:ext cx="2539047" cy="1858334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8575">
          <a:solidFill>
            <a:schemeClr val="tx1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>
              <a:solidFill>
                <a:schemeClr val="tx1"/>
              </a:solidFill>
            </a:rPr>
            <a:t>Гуртки образотворчого мистецтва</a:t>
          </a:r>
        </a:p>
      </dsp:txBody>
      <dsp:txXfrm>
        <a:off x="3839616" y="2575280"/>
        <a:ext cx="1795377" cy="1314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diagramColors" Target="../diagrams/colors6.xml"/><Relationship Id="rId18" Type="http://schemas.microsoft.com/office/2007/relationships/diagramDrawing" Target="../diagrams/drawing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12" Type="http://schemas.openxmlformats.org/officeDocument/2006/relationships/diagramQuickStyle" Target="../diagrams/quickStyle6.xml"/><Relationship Id="rId1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diagramLayout" Target="../diagrams/layout6.xml"/><Relationship Id="rId5" Type="http://schemas.openxmlformats.org/officeDocument/2006/relationships/diagramColors" Target="../diagrams/colors4.xml"/><Relationship Id="rId10" Type="http://schemas.openxmlformats.org/officeDocument/2006/relationships/diagramData" Target="../diagrams/data6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Ð Ð°Ð¹Ð¾Ð½Ð½Ð¸Ð¹ ÑÐµÐ¼ÑÐ½Ð°Ñ Â«ÐÑÑÐ»ÑÐ½ÑÑÑÑ ÑÐ°ÑÑÐ²ÑÑÐ² Ð·Ð°ÐºÐ»Ð°Ð´ÑÐ² Ð¾ÑÐ²ÑÑÐ¸ Ð¿Ð¾ ÑÐ¾Ð±Ð¾ÑÑ Ð· Ð´ÑÑÑÐ¼Ð¸ Ð· Ð¾ÑÐ¾Ð±Ð»Ð¸Ð²Ð¸Ð¼Ð¸  Ð¾ÑÐ²ÑÑÐ½ÑÐ¼Ð¸ Ð¿Ð¾ÑÑÐµÐ±Ð°Ð¼Ð¸Â»">
            <a:extLst>
              <a:ext uri="{FF2B5EF4-FFF2-40B4-BE49-F238E27FC236}">
                <a16:creationId xmlns="" xmlns:a16="http://schemas.microsoft.com/office/drawing/2014/main" id="{A26ECE2F-4766-4C15-8DA9-A4E0E99C3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965" y="4381985"/>
            <a:ext cx="3513931" cy="19765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 ÑÐ´Ð½Ð¸Ð¹ ÐÑÐ°Ð¹ Â» Ð Ð£Ð¼Ð°Ð½Ñ Ð¾ÑÐ¾Ð¿Ð»ÑÑÑ Ð½Ð°Ð²ÑÐ°Ð½Ð½ÑÐ¼ Ð´ÑÑÐµÐ¹ Ð· Ð¾ÑÐ¾Ð±Ð»Ð¸Ð²Ð¸Ð¼Ð¸ Ð¾ÑÐ²ÑÑÐ½ÑÐ¼Ð¸  Ð¿Ð¾ÑÑÐµÐ±Ð°Ð¼Ð¸">
            <a:extLst>
              <a:ext uri="{FF2B5EF4-FFF2-40B4-BE49-F238E27FC236}">
                <a16:creationId xmlns="" xmlns:a16="http://schemas.microsoft.com/office/drawing/2014/main" id="{F00625BA-9540-4B02-8905-D715122FE0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7703"/>
          <a:stretch/>
        </p:blipFill>
        <p:spPr bwMode="auto">
          <a:xfrm>
            <a:off x="8334105" y="4381985"/>
            <a:ext cx="3621548" cy="22729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7A57A7-996F-4692-BB40-FCD2A9BDA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106" y="528547"/>
            <a:ext cx="7891370" cy="2973002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>
                <a:solidFill>
                  <a:srgbClr val="C00000"/>
                </a:solidFill>
              </a:rPr>
              <a:t>Про співпрацю</a:t>
            </a:r>
            <a:br>
              <a:rPr lang="uk-UA" sz="3600" b="1" dirty="0">
                <a:solidFill>
                  <a:srgbClr val="C00000"/>
                </a:solidFill>
              </a:rPr>
            </a:br>
            <a:r>
              <a:rPr lang="uk-UA" sz="3600" b="1" dirty="0">
                <a:solidFill>
                  <a:srgbClr val="C00000"/>
                </a:solidFill>
              </a:rPr>
              <a:t> комунальної установи «Інклюзивно-ресурсний центр» Білогірської селищної ради з  </a:t>
            </a:r>
            <a:r>
              <a:rPr lang="uk-UA" sz="3600" b="1" dirty="0" err="1">
                <a:solidFill>
                  <a:srgbClr val="C00000"/>
                </a:solidFill>
              </a:rPr>
              <a:t>з</a:t>
            </a:r>
            <a:r>
              <a:rPr lang="uk-UA" sz="3600" b="1" dirty="0">
                <a:solidFill>
                  <a:srgbClr val="C00000"/>
                </a:solidFill>
              </a:rPr>
              <a:t> Будинком творчості школярів Білогірської селищної ради </a:t>
            </a:r>
          </a:p>
        </p:txBody>
      </p:sp>
      <p:pic>
        <p:nvPicPr>
          <p:cNvPr id="1026" name="Picture 2" descr="ÐÐµÑÑÑÐ½ÑÐ¹ ÐÐ¸ÑÐ² :: ÐÑÑÐ¸ Ð· Ð¾ÑÐ¾Ð±Ð»Ð¸Ð²Ð¸Ð¼Ð¸ Ð¿Ð¾ÑÑÐµÐ±Ð°Ð¼Ð¸ Ð·Ð¼Ð¾Ð¶ÑÑÑ Ð½Ð°Ð²ÑÐ°ÑÐ¸ÑÑ Ð½Ð° 2 ÑÐ¾ÐºÐ¸  Ð´Ð¾Ð²ÑÐµ">
            <a:extLst>
              <a:ext uri="{FF2B5EF4-FFF2-40B4-BE49-F238E27FC236}">
                <a16:creationId xmlns="" xmlns:a16="http://schemas.microsoft.com/office/drawing/2014/main" id="{F189AB28-3228-4FC0-84BB-47DEF6006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6476" y="271795"/>
            <a:ext cx="3694638" cy="18473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4709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972" y="22536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uk-UA" sz="3800" b="1" dirty="0">
                <a:solidFill>
                  <a:srgbClr val="C00000"/>
                </a:solidFill>
              </a:rPr>
              <a:t>Позашкільна освіта ґрунтується на принципах: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6C4366-2E1E-4AF0-B204-42C903A94B01}"/>
              </a:ext>
            </a:extLst>
          </p:cNvPr>
          <p:cNvSpPr txBox="1"/>
          <p:nvPr/>
        </p:nvSpPr>
        <p:spPr>
          <a:xfrm>
            <a:off x="2067465" y="1878875"/>
            <a:ext cx="86301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uk-UA" sz="3200" b="1" dirty="0"/>
              <a:t>доступності позашкільної освіти громадянам України;</a:t>
            </a:r>
          </a:p>
          <a:p>
            <a:pPr marL="285750" indent="-285750">
              <a:buFontTx/>
              <a:buChar char="-"/>
            </a:pPr>
            <a:r>
              <a:rPr lang="uk-UA" sz="3200" b="1" dirty="0"/>
              <a:t>добровільності вибору позашкільних навчальних закладів;</a:t>
            </a:r>
          </a:p>
          <a:p>
            <a:pPr marL="285750" indent="-285750">
              <a:buFontTx/>
              <a:buChar char="-"/>
            </a:pPr>
            <a:r>
              <a:rPr lang="uk-UA" sz="3200" b="1" dirty="0"/>
              <a:t>форм позашкільного навчання й видів діяльності;</a:t>
            </a:r>
          </a:p>
          <a:p>
            <a:pPr marL="285750" indent="-285750">
              <a:buFontTx/>
              <a:buChar char="-"/>
            </a:pPr>
            <a:r>
              <a:rPr lang="uk-UA" sz="3200" b="1" dirty="0"/>
              <a:t>правового й соціального захисту дітей у їх прагненні  до вільного, різнобічного розвитку особистості тощо.</a:t>
            </a:r>
          </a:p>
        </p:txBody>
      </p:sp>
    </p:spTree>
    <p:extLst>
      <p:ext uri="{BB962C8B-B14F-4D97-AF65-F5344CB8AC3E}">
        <p14:creationId xmlns="" xmlns:p14="http://schemas.microsoft.com/office/powerpoint/2010/main" val="288440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2E317328-A584-4698-975D-F77C1E37280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51524793"/>
              </p:ext>
            </p:extLst>
          </p:nvPr>
        </p:nvGraphicFramePr>
        <p:xfrm>
          <a:off x="1805577" y="1552143"/>
          <a:ext cx="9585234" cy="5212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B66FE4F0-4556-4282-AA36-A14237340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965" y="89980"/>
            <a:ext cx="9886458" cy="2260435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rgbClr val="C00000"/>
                </a:solidFill>
              </a:rPr>
              <a:t>Законом України «Про позашкільну освіту» серед напрямів визначено соціально-реабілітаційний, що забезпечує:</a:t>
            </a:r>
          </a:p>
        </p:txBody>
      </p:sp>
    </p:spTree>
    <p:extLst>
      <p:ext uri="{BB962C8B-B14F-4D97-AF65-F5344CB8AC3E}">
        <p14:creationId xmlns="" xmlns:p14="http://schemas.microsoft.com/office/powerpoint/2010/main" val="3043229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Зображення, що містить підлога, у приміщенні, кімната, стеля&#10;&#10;Автоматично згенерований опис">
            <a:extLst>
              <a:ext uri="{FF2B5EF4-FFF2-40B4-BE49-F238E27FC236}">
                <a16:creationId xmlns="" xmlns:a16="http://schemas.microsoft.com/office/drawing/2014/main" id="{966A36A8-7306-46C4-8EC7-CD9EC28909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5861" y="2305816"/>
            <a:ext cx="4597414" cy="34394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000C452C-A5EE-45E5-80B3-E9F6AE3071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0498" y="3429000"/>
            <a:ext cx="4597414" cy="34394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2FEA7B-00A0-4B87-A715-AEECF751AD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04" y="70115"/>
            <a:ext cx="4597414" cy="34394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7842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606" y="113487"/>
            <a:ext cx="10208674" cy="943433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rgbClr val="C00000"/>
                </a:solidFill>
              </a:rPr>
              <a:t>Структура роботи комунальної установи «Інклюзивно-ресурсний центр» Білогірської селищної ради з  </a:t>
            </a:r>
            <a:r>
              <a:rPr lang="uk-UA" sz="3200" b="1" dirty="0" err="1">
                <a:solidFill>
                  <a:srgbClr val="C00000"/>
                </a:solidFill>
              </a:rPr>
              <a:t>з</a:t>
            </a:r>
            <a:r>
              <a:rPr lang="uk-UA" sz="3200" b="1" dirty="0">
                <a:solidFill>
                  <a:srgbClr val="C00000"/>
                </a:solidFill>
              </a:rPr>
              <a:t> Будинком творчості школярів:</a:t>
            </a:r>
          </a:p>
        </p:txBody>
      </p:sp>
      <p:grpSp>
        <p:nvGrpSpPr>
          <p:cNvPr id="6" name="Групувати 5">
            <a:extLst>
              <a:ext uri="{FF2B5EF4-FFF2-40B4-BE49-F238E27FC236}">
                <a16:creationId xmlns="" xmlns:a16="http://schemas.microsoft.com/office/drawing/2014/main" id="{0C26B5BA-5D19-4826-8C74-1577F7603247}"/>
              </a:ext>
            </a:extLst>
          </p:cNvPr>
          <p:cNvGrpSpPr/>
          <p:nvPr/>
        </p:nvGrpSpPr>
        <p:grpSpPr>
          <a:xfrm>
            <a:off x="3124536" y="2172734"/>
            <a:ext cx="2971464" cy="2231629"/>
            <a:chOff x="-1" y="0"/>
            <a:chExt cx="2971464" cy="2231629"/>
          </a:xfrm>
        </p:grpSpPr>
        <p:sp>
          <p:nvSpPr>
            <p:cNvPr id="20" name="Прямокутник: один округлений кут 19">
              <a:extLst>
                <a:ext uri="{FF2B5EF4-FFF2-40B4-BE49-F238E27FC236}">
                  <a16:creationId xmlns="" xmlns:a16="http://schemas.microsoft.com/office/drawing/2014/main" id="{85C81D4A-70DD-4041-8DBB-E049EAE943D5}"/>
                </a:ext>
              </a:extLst>
            </p:cNvPr>
            <p:cNvSpPr/>
            <p:nvPr/>
          </p:nvSpPr>
          <p:spPr>
            <a:xfrm rot="16200000">
              <a:off x="369917" y="-369917"/>
              <a:ext cx="2231628" cy="2971463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Прямокутник: один округлений кут 4">
              <a:extLst>
                <a:ext uri="{FF2B5EF4-FFF2-40B4-BE49-F238E27FC236}">
                  <a16:creationId xmlns="" xmlns:a16="http://schemas.microsoft.com/office/drawing/2014/main" id="{D18EC348-E8E0-42C1-A602-DC41E06F8FC6}"/>
                </a:ext>
              </a:extLst>
            </p:cNvPr>
            <p:cNvSpPr txBox="1"/>
            <p:nvPr/>
          </p:nvSpPr>
          <p:spPr>
            <a:xfrm rot="21600000">
              <a:off x="0" y="0"/>
              <a:ext cx="2971463" cy="1673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3576" tIns="163576" rIns="163576" bIns="163576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uk-UA" sz="2300" b="1" kern="1200" dirty="0"/>
                <a:t>Батьки</a:t>
              </a:r>
            </a:p>
          </p:txBody>
        </p:sp>
      </p:grpSp>
      <p:grpSp>
        <p:nvGrpSpPr>
          <p:cNvPr id="8" name="Групувати 7">
            <a:extLst>
              <a:ext uri="{FF2B5EF4-FFF2-40B4-BE49-F238E27FC236}">
                <a16:creationId xmlns="" xmlns:a16="http://schemas.microsoft.com/office/drawing/2014/main" id="{EDF28594-7434-45ED-8A46-2EC08E069C48}"/>
              </a:ext>
            </a:extLst>
          </p:cNvPr>
          <p:cNvGrpSpPr/>
          <p:nvPr/>
        </p:nvGrpSpPr>
        <p:grpSpPr>
          <a:xfrm>
            <a:off x="6096000" y="2172734"/>
            <a:ext cx="2971463" cy="2231628"/>
            <a:chOff x="2971463" y="0"/>
            <a:chExt cx="2971463" cy="2231628"/>
          </a:xfrm>
        </p:grpSpPr>
        <p:sp>
          <p:nvSpPr>
            <p:cNvPr id="18" name="Прямокутник: один округлений кут 17">
              <a:extLst>
                <a:ext uri="{FF2B5EF4-FFF2-40B4-BE49-F238E27FC236}">
                  <a16:creationId xmlns="" xmlns:a16="http://schemas.microsoft.com/office/drawing/2014/main" id="{969B48DE-1F26-43F6-B977-A7012D1B7ED2}"/>
                </a:ext>
              </a:extLst>
            </p:cNvPr>
            <p:cNvSpPr/>
            <p:nvPr/>
          </p:nvSpPr>
          <p:spPr>
            <a:xfrm>
              <a:off x="2971463" y="0"/>
              <a:ext cx="2971463" cy="2231628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кутник: один округлений кут 6">
              <a:extLst>
                <a:ext uri="{FF2B5EF4-FFF2-40B4-BE49-F238E27FC236}">
                  <a16:creationId xmlns="" xmlns:a16="http://schemas.microsoft.com/office/drawing/2014/main" id="{3CF638F6-2BFF-48C5-AAAF-1F56A9468BAB}"/>
                </a:ext>
              </a:extLst>
            </p:cNvPr>
            <p:cNvSpPr txBox="1"/>
            <p:nvPr/>
          </p:nvSpPr>
          <p:spPr>
            <a:xfrm>
              <a:off x="2971463" y="0"/>
              <a:ext cx="2971463" cy="1673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3576" tIns="163576" rIns="163576" bIns="163576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uk-UA" sz="2300" b="1" kern="1200" dirty="0"/>
                <a:t>Діти з ООП</a:t>
              </a:r>
            </a:p>
          </p:txBody>
        </p:sp>
      </p:grpSp>
      <p:grpSp>
        <p:nvGrpSpPr>
          <p:cNvPr id="9" name="Групувати 8">
            <a:extLst>
              <a:ext uri="{FF2B5EF4-FFF2-40B4-BE49-F238E27FC236}">
                <a16:creationId xmlns="" xmlns:a16="http://schemas.microsoft.com/office/drawing/2014/main" id="{26C5FB6F-0B3C-4A2E-98F9-03F5BC51513F}"/>
              </a:ext>
            </a:extLst>
          </p:cNvPr>
          <p:cNvGrpSpPr/>
          <p:nvPr/>
        </p:nvGrpSpPr>
        <p:grpSpPr>
          <a:xfrm>
            <a:off x="3124537" y="4404362"/>
            <a:ext cx="2971463" cy="2231628"/>
            <a:chOff x="0" y="2231628"/>
            <a:chExt cx="2971463" cy="2231628"/>
          </a:xfrm>
        </p:grpSpPr>
        <p:sp>
          <p:nvSpPr>
            <p:cNvPr id="16" name="Прямокутник: один округлений кут 15">
              <a:extLst>
                <a:ext uri="{FF2B5EF4-FFF2-40B4-BE49-F238E27FC236}">
                  <a16:creationId xmlns="" xmlns:a16="http://schemas.microsoft.com/office/drawing/2014/main" id="{A6B79774-F186-4143-AFA5-B343EFB50B4D}"/>
                </a:ext>
              </a:extLst>
            </p:cNvPr>
            <p:cNvSpPr/>
            <p:nvPr/>
          </p:nvSpPr>
          <p:spPr>
            <a:xfrm rot="10800000">
              <a:off x="0" y="2231628"/>
              <a:ext cx="2971463" cy="2231628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рямокутник: один округлений кут 8">
              <a:extLst>
                <a:ext uri="{FF2B5EF4-FFF2-40B4-BE49-F238E27FC236}">
                  <a16:creationId xmlns="" xmlns:a16="http://schemas.microsoft.com/office/drawing/2014/main" id="{4619747A-F719-4EB1-A898-0FBA895CAD16}"/>
                </a:ext>
              </a:extLst>
            </p:cNvPr>
            <p:cNvSpPr txBox="1"/>
            <p:nvPr/>
          </p:nvSpPr>
          <p:spPr>
            <a:xfrm rot="21600000">
              <a:off x="0" y="2789535"/>
              <a:ext cx="2971463" cy="1673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3576" tIns="163576" rIns="163576" bIns="163576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uk-UA" sz="2300" b="1" kern="1200" dirty="0"/>
                <a:t>Керівники гуртків</a:t>
              </a:r>
            </a:p>
          </p:txBody>
        </p:sp>
      </p:grpSp>
      <p:grpSp>
        <p:nvGrpSpPr>
          <p:cNvPr id="10" name="Групувати 9">
            <a:extLst>
              <a:ext uri="{FF2B5EF4-FFF2-40B4-BE49-F238E27FC236}">
                <a16:creationId xmlns="" xmlns:a16="http://schemas.microsoft.com/office/drawing/2014/main" id="{824B2EB0-5785-4612-A0D8-4D35CE7A88B2}"/>
              </a:ext>
            </a:extLst>
          </p:cNvPr>
          <p:cNvGrpSpPr/>
          <p:nvPr/>
        </p:nvGrpSpPr>
        <p:grpSpPr>
          <a:xfrm>
            <a:off x="6096000" y="4404363"/>
            <a:ext cx="2971463" cy="2231628"/>
            <a:chOff x="2971463" y="2231629"/>
            <a:chExt cx="2971463" cy="2231628"/>
          </a:xfrm>
        </p:grpSpPr>
        <p:sp>
          <p:nvSpPr>
            <p:cNvPr id="14" name="Прямокутник: один округлений кут 13">
              <a:extLst>
                <a:ext uri="{FF2B5EF4-FFF2-40B4-BE49-F238E27FC236}">
                  <a16:creationId xmlns="" xmlns:a16="http://schemas.microsoft.com/office/drawing/2014/main" id="{3B147ACC-02E3-4E04-9583-B32E6DBF8484}"/>
                </a:ext>
              </a:extLst>
            </p:cNvPr>
            <p:cNvSpPr/>
            <p:nvPr/>
          </p:nvSpPr>
          <p:spPr>
            <a:xfrm rot="5400000">
              <a:off x="3341381" y="1861711"/>
              <a:ext cx="2231628" cy="2971463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ямокутник: один округлений кут 10">
              <a:extLst>
                <a:ext uri="{FF2B5EF4-FFF2-40B4-BE49-F238E27FC236}">
                  <a16:creationId xmlns="" xmlns:a16="http://schemas.microsoft.com/office/drawing/2014/main" id="{28D869C1-45E6-42F9-BC95-7CA25FC9DDB1}"/>
                </a:ext>
              </a:extLst>
            </p:cNvPr>
            <p:cNvSpPr txBox="1"/>
            <p:nvPr/>
          </p:nvSpPr>
          <p:spPr>
            <a:xfrm>
              <a:off x="2971463" y="2789535"/>
              <a:ext cx="2971463" cy="16737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3576" tIns="163576" rIns="163576" bIns="163576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uk-UA" sz="2300" b="1" dirty="0"/>
                <a:t>Фахівці ІРЦ</a:t>
              </a:r>
              <a:endParaRPr lang="uk-UA" sz="2300" b="1" kern="1200" dirty="0"/>
            </a:p>
          </p:txBody>
        </p:sp>
      </p:grpSp>
      <p:grpSp>
        <p:nvGrpSpPr>
          <p:cNvPr id="11" name="Групувати 10">
            <a:extLst>
              <a:ext uri="{FF2B5EF4-FFF2-40B4-BE49-F238E27FC236}">
                <a16:creationId xmlns="" xmlns:a16="http://schemas.microsoft.com/office/drawing/2014/main" id="{7F64205F-619A-4909-8F0C-3D024490805B}"/>
              </a:ext>
            </a:extLst>
          </p:cNvPr>
          <p:cNvGrpSpPr/>
          <p:nvPr/>
        </p:nvGrpSpPr>
        <p:grpSpPr>
          <a:xfrm>
            <a:off x="5204561" y="3846455"/>
            <a:ext cx="1782878" cy="1115814"/>
            <a:chOff x="2080024" y="1673721"/>
            <a:chExt cx="1782878" cy="1115814"/>
          </a:xfrm>
        </p:grpSpPr>
        <p:sp>
          <p:nvSpPr>
            <p:cNvPr id="12" name="Прямокутник: округлені кути 11">
              <a:extLst>
                <a:ext uri="{FF2B5EF4-FFF2-40B4-BE49-F238E27FC236}">
                  <a16:creationId xmlns="" xmlns:a16="http://schemas.microsoft.com/office/drawing/2014/main" id="{22A23F58-B470-4B9F-81DD-BB515E022E75}"/>
                </a:ext>
              </a:extLst>
            </p:cNvPr>
            <p:cNvSpPr/>
            <p:nvPr/>
          </p:nvSpPr>
          <p:spPr>
            <a:xfrm>
              <a:off x="2080024" y="1673721"/>
              <a:ext cx="1782878" cy="111581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кутник: округлені кути 12">
              <a:extLst>
                <a:ext uri="{FF2B5EF4-FFF2-40B4-BE49-F238E27FC236}">
                  <a16:creationId xmlns="" xmlns:a16="http://schemas.microsoft.com/office/drawing/2014/main" id="{D2F3F407-2543-4482-827D-145F63D072EA}"/>
                </a:ext>
              </a:extLst>
            </p:cNvPr>
            <p:cNvSpPr txBox="1"/>
            <p:nvPr/>
          </p:nvSpPr>
          <p:spPr>
            <a:xfrm>
              <a:off x="2134494" y="1728191"/>
              <a:ext cx="1673938" cy="10068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uk-UA" sz="2300" b="1" kern="1200" dirty="0"/>
                <a:t>ІРЦ+БТШ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54691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988" y="0"/>
            <a:ext cx="10434776" cy="2119745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Заходи щодо реалізації інклюзивної освіти у Будинку творчості школярів та</a:t>
            </a:r>
            <a:br>
              <a:rPr lang="uk-UA" sz="2800" b="1" dirty="0">
                <a:solidFill>
                  <a:srgbClr val="C00000"/>
                </a:solidFill>
              </a:rPr>
            </a:br>
            <a:r>
              <a:rPr lang="uk-UA" sz="2800" b="1" dirty="0">
                <a:solidFill>
                  <a:srgbClr val="C00000"/>
                </a:solidFill>
              </a:rPr>
              <a:t>комунальної установи «Інклюзивно-ресурсний центр» Білогірської селищної ради:</a:t>
            </a: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="" xmlns:a16="http://schemas.microsoft.com/office/drawing/2014/main" id="{FFDE6E2B-AF89-4253-BF3D-5A317BD9D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0665425"/>
              </p:ext>
            </p:extLst>
          </p:nvPr>
        </p:nvGraphicFramePr>
        <p:xfrm>
          <a:off x="1276272" y="1828800"/>
          <a:ext cx="10434775" cy="485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5316">
                  <a:extLst>
                    <a:ext uri="{9D8B030D-6E8A-4147-A177-3AD203B41FA5}">
                      <a16:colId xmlns="" xmlns:a16="http://schemas.microsoft.com/office/drawing/2014/main" val="862168886"/>
                    </a:ext>
                  </a:extLst>
                </a:gridCol>
                <a:gridCol w="1374396">
                  <a:extLst>
                    <a:ext uri="{9D8B030D-6E8A-4147-A177-3AD203B41FA5}">
                      <a16:colId xmlns="" xmlns:a16="http://schemas.microsoft.com/office/drawing/2014/main" val="118864697"/>
                    </a:ext>
                  </a:extLst>
                </a:gridCol>
                <a:gridCol w="5341771">
                  <a:extLst>
                    <a:ext uri="{9D8B030D-6E8A-4147-A177-3AD203B41FA5}">
                      <a16:colId xmlns="" xmlns:a16="http://schemas.microsoft.com/office/drawing/2014/main" val="1555126973"/>
                    </a:ext>
                  </a:extLst>
                </a:gridCol>
                <a:gridCol w="1091341">
                  <a:extLst>
                    <a:ext uri="{9D8B030D-6E8A-4147-A177-3AD203B41FA5}">
                      <a16:colId xmlns="" xmlns:a16="http://schemas.microsoft.com/office/drawing/2014/main" val="1484813711"/>
                    </a:ext>
                  </a:extLst>
                </a:gridCol>
                <a:gridCol w="1166949">
                  <a:extLst>
                    <a:ext uri="{9D8B030D-6E8A-4147-A177-3AD203B41FA5}">
                      <a16:colId xmlns="" xmlns:a16="http://schemas.microsoft.com/office/drawing/2014/main" val="2727807355"/>
                    </a:ext>
                  </a:extLst>
                </a:gridCol>
                <a:gridCol w="895002">
                  <a:extLst>
                    <a:ext uri="{9D8B030D-6E8A-4147-A177-3AD203B41FA5}">
                      <a16:colId xmlns="" xmlns:a16="http://schemas.microsoft.com/office/drawing/2014/main" val="253860994"/>
                    </a:ext>
                  </a:extLst>
                </a:gridCol>
              </a:tblGrid>
              <a:tr h="5747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Пріоритетні завдання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Перелік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заходів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Термін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виконання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Виконавці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1836431609"/>
                  </a:ext>
                </a:extLst>
              </a:tr>
              <a:tr h="77987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Нормативно-правове забезпечення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1.Опрацювання нормативно-правових документів та публікацій про запровадження інклюзії в позашкільній освіті.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Протягом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2020-2022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фахівці ІРЦ,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 БТШ,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Кер. гуртків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3198465141"/>
                  </a:ext>
                </a:extLst>
              </a:tr>
              <a:tr h="38505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2.Складання каталогу списку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докуметів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питань інклюзивної освіти в позашкільній освіті.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Протягом року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фахівці ІРЦ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3572675151"/>
                  </a:ext>
                </a:extLst>
              </a:tr>
              <a:tr h="374442">
                <a:tc rowSpan="3"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Підвищення рівня науково-методичного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забезпечення педагогів БТШ, педагогів ІРЦ.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Оформити тематичні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бюлетні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поради з даного питання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Протягом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року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фахівці ІРЦ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1128689097"/>
                  </a:ext>
                </a:extLst>
              </a:tr>
              <a:tr h="46282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2.Організувати різноманітні заходи: навчальні семінари, круглі столи, практикуми, майстер-класи.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Протягом року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фахівці ІРЦ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1126132433"/>
                  </a:ext>
                </a:extLst>
              </a:tr>
              <a:tr h="61837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3.Активізувати просвітницьку роботу з батьківської громадськістю, педагогами по впровадженні інклюзивної освіти в БТШ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Постійно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фахівці ІРЦ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1210038519"/>
                  </a:ext>
                </a:extLst>
              </a:tr>
              <a:tr h="5616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Організаційно-кадрове забезпечення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1.Проводити методичне навчання керівників гуртків БТШ щодо роботи з дітьми з особливими освітніми потребами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потреби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фахівці ІРЦ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3764447419"/>
                  </a:ext>
                </a:extLst>
              </a:tr>
              <a:tr h="618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Контрольно-оцінювальна діяльність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1.Провести моніторинг педагогічного середовища з проблеми запровадження інклюзивної освіти в БТШ.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Директори ІРЦ,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БТШ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1" marR="26621" marT="0" marB="0"/>
                </a:tc>
                <a:extLst>
                  <a:ext uri="{0D108BD9-81ED-4DB2-BD59-A6C34878D82A}">
                    <a16:rowId xmlns="" xmlns:a16="http://schemas.microsoft.com/office/drawing/2014/main" val="3287705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1508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159" y="240932"/>
            <a:ext cx="9271390" cy="1971045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Кількість дітей з ООП, які відвідують гуртки при БТШ </a:t>
            </a:r>
            <a:br>
              <a:rPr lang="uk-UA" b="1" dirty="0">
                <a:solidFill>
                  <a:srgbClr val="C00000"/>
                </a:solidFill>
              </a:rPr>
            </a:br>
            <a:r>
              <a:rPr lang="uk-UA" b="1" dirty="0">
                <a:solidFill>
                  <a:srgbClr val="C00000"/>
                </a:solidFill>
              </a:rPr>
              <a:t>станом на 01.05.2021 року: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E95DC16C-0CFE-4957-8C25-2B20286E6A8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660127754"/>
              </p:ext>
            </p:extLst>
          </p:nvPr>
        </p:nvGraphicFramePr>
        <p:xfrm>
          <a:off x="1944914" y="1927494"/>
          <a:ext cx="8975635" cy="4586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536720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Хмара 2">
            <a:extLst>
              <a:ext uri="{FF2B5EF4-FFF2-40B4-BE49-F238E27FC236}">
                <a16:creationId xmlns="" xmlns:a16="http://schemas.microsoft.com/office/drawing/2014/main" id="{A6987880-675B-4344-8EF4-8BCF156D64AF}"/>
              </a:ext>
            </a:extLst>
          </p:cNvPr>
          <p:cNvSpPr/>
          <p:nvPr/>
        </p:nvSpPr>
        <p:spPr>
          <a:xfrm>
            <a:off x="2831400" y="3509555"/>
            <a:ext cx="8630194" cy="2717073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159" y="240932"/>
            <a:ext cx="8893681" cy="1060109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Девіз співпраці ІРЦ та БТШ: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6C4366-2E1E-4AF0-B204-42C903A94B01}"/>
              </a:ext>
            </a:extLst>
          </p:cNvPr>
          <p:cNvSpPr txBox="1"/>
          <p:nvPr/>
        </p:nvSpPr>
        <p:spPr>
          <a:xfrm>
            <a:off x="1649159" y="1536174"/>
            <a:ext cx="8630194" cy="1474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200" b="1" dirty="0"/>
              <a:t>«Успіх дітей поважай та люби,</a:t>
            </a:r>
          </a:p>
          <a:p>
            <a:pPr>
              <a:lnSpc>
                <a:spcPct val="150000"/>
              </a:lnSpc>
            </a:pPr>
            <a:r>
              <a:rPr lang="uk-UA" sz="3200" b="1" dirty="0"/>
              <a:t>Добре слово та турботу збережи!».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E26BEE-697A-41D9-AA3A-0C58DD94A378}"/>
              </a:ext>
            </a:extLst>
          </p:cNvPr>
          <p:cNvSpPr txBox="1"/>
          <p:nvPr/>
        </p:nvSpPr>
        <p:spPr>
          <a:xfrm>
            <a:off x="3769697" y="3943178"/>
            <a:ext cx="8630194" cy="1474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200" b="1" dirty="0"/>
              <a:t>Вірити в здатність кожної дитини змінюватись та розвиватися</a:t>
            </a:r>
          </a:p>
        </p:txBody>
      </p:sp>
    </p:spTree>
    <p:extLst>
      <p:ext uri="{BB962C8B-B14F-4D97-AF65-F5344CB8AC3E}">
        <p14:creationId xmlns="" xmlns:p14="http://schemas.microsoft.com/office/powerpoint/2010/main" val="869306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159" y="240932"/>
            <a:ext cx="8893681" cy="1060109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Спільні наради ІРЦ та БТШ:</a:t>
            </a:r>
          </a:p>
        </p:txBody>
      </p:sp>
      <p:pic>
        <p:nvPicPr>
          <p:cNvPr id="5" name="Рисунок 4" descr="Зображення, що містить текст, стіл, обідній стіл, парта&#10;&#10;Автоматично згенерований опис">
            <a:extLst>
              <a:ext uri="{FF2B5EF4-FFF2-40B4-BE49-F238E27FC236}">
                <a16:creationId xmlns="" xmlns:a16="http://schemas.microsoft.com/office/drawing/2014/main" id="{AD974698-0726-4E92-AE5C-353D29180A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556" y="2284708"/>
            <a:ext cx="3320686" cy="4427582"/>
          </a:xfrm>
          <a:prstGeom prst="rect">
            <a:avLst/>
          </a:prstGeom>
        </p:spPr>
      </p:pic>
      <p:pic>
        <p:nvPicPr>
          <p:cNvPr id="8" name="Рисунок 7" descr="Зображення, що містить текст, підлога, кімната, сім’я&#10;&#10;Автоматично згенерований опис">
            <a:extLst>
              <a:ext uri="{FF2B5EF4-FFF2-40B4-BE49-F238E27FC236}">
                <a16:creationId xmlns="" xmlns:a16="http://schemas.microsoft.com/office/drawing/2014/main" id="{F9A5FEAE-54D5-488E-8215-0468D8E927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4953" y="1301041"/>
            <a:ext cx="5113886" cy="38354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7588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89" y="143692"/>
            <a:ext cx="8893681" cy="1060109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Нормативно-правові документи щодо забезпечення інклюзивної освіти в </a:t>
            </a:r>
            <a:r>
              <a:rPr lang="uk-UA" b="1" dirty="0" err="1">
                <a:solidFill>
                  <a:srgbClr val="C00000"/>
                </a:solidFill>
              </a:rPr>
              <a:t>позашкіллі</a:t>
            </a:r>
            <a:r>
              <a:rPr lang="uk-UA" b="1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6C4366-2E1E-4AF0-B204-42C903A94B01}"/>
              </a:ext>
            </a:extLst>
          </p:cNvPr>
          <p:cNvSpPr txBox="1"/>
          <p:nvPr/>
        </p:nvSpPr>
        <p:spPr>
          <a:xfrm>
            <a:off x="1060216" y="1893225"/>
            <a:ext cx="10400264" cy="4716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Про організацію інклюзивного навчання в закладах позашкільної освіти (Постанова Кабінету Міністрів України від 21.08.2019 №779);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Закон України «Про позашкільну освіту»;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Закон України «Про освіту»;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Закон України «Про загальну середню освіту»;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Закон України «Про місцеве самоврядування в Україні»;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Конституція України;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Конвенція ООН про права дитини.</a:t>
            </a:r>
          </a:p>
        </p:txBody>
      </p:sp>
    </p:spTree>
    <p:extLst>
      <p:ext uri="{BB962C8B-B14F-4D97-AF65-F5344CB8AC3E}">
        <p14:creationId xmlns="" xmlns:p14="http://schemas.microsoft.com/office/powerpoint/2010/main" val="2137177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159" y="179973"/>
            <a:ext cx="8893681" cy="699594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Семінари ІРЦ та БТШ:</a:t>
            </a:r>
          </a:p>
        </p:txBody>
      </p:sp>
      <p:pic>
        <p:nvPicPr>
          <p:cNvPr id="4" name="Рисунок 3" descr="Зображення, що містить текст, у приміщенні, стіна, особа&#10;&#10;Автоматично згенерований опис">
            <a:extLst>
              <a:ext uri="{FF2B5EF4-FFF2-40B4-BE49-F238E27FC236}">
                <a16:creationId xmlns="" xmlns:a16="http://schemas.microsoft.com/office/drawing/2014/main" id="{C346D33A-65A4-4DCF-B9D6-859C501211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4856" y="3902170"/>
            <a:ext cx="3701143" cy="2775857"/>
          </a:xfrm>
          <a:prstGeom prst="rect">
            <a:avLst/>
          </a:prstGeom>
        </p:spPr>
      </p:pic>
      <p:pic>
        <p:nvPicPr>
          <p:cNvPr id="6" name="Рисунок 5" descr="Зображення, що містить особа, група, пейзаж, люди&#10;&#10;Автоматично згенерований опис">
            <a:extLst>
              <a:ext uri="{FF2B5EF4-FFF2-40B4-BE49-F238E27FC236}">
                <a16:creationId xmlns="" xmlns:a16="http://schemas.microsoft.com/office/drawing/2014/main" id="{BA29A124-391D-4087-A9C0-3F3C6A6D97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921" y="879567"/>
            <a:ext cx="3701143" cy="2775857"/>
          </a:xfrm>
          <a:prstGeom prst="rect">
            <a:avLst/>
          </a:prstGeom>
        </p:spPr>
      </p:pic>
      <p:pic>
        <p:nvPicPr>
          <p:cNvPr id="8" name="Рисунок 7" descr="Зображення, що містить текст, особа, у приміщенні, чоловік&#10;&#10;Автоматично згенерований опис">
            <a:extLst>
              <a:ext uri="{FF2B5EF4-FFF2-40B4-BE49-F238E27FC236}">
                <a16:creationId xmlns="" xmlns:a16="http://schemas.microsoft.com/office/drawing/2014/main" id="{068B2AEA-CFED-408A-8256-662E159AD0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795" y="879567"/>
            <a:ext cx="3701143" cy="2775857"/>
          </a:xfrm>
          <a:prstGeom prst="rect">
            <a:avLst/>
          </a:prstGeom>
        </p:spPr>
      </p:pic>
      <p:pic>
        <p:nvPicPr>
          <p:cNvPr id="10" name="Рисунок 9" descr="Зображення, що містить у приміщенні, стіна, особа, підлога&#10;&#10;Автоматично згенерований опис">
            <a:extLst>
              <a:ext uri="{FF2B5EF4-FFF2-40B4-BE49-F238E27FC236}">
                <a16:creationId xmlns="" xmlns:a16="http://schemas.microsoft.com/office/drawing/2014/main" id="{AB92F0E4-1C4F-411C-8C7A-378F562B47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92047" y="879566"/>
            <a:ext cx="3701143" cy="2775857"/>
          </a:xfrm>
          <a:prstGeom prst="rect">
            <a:avLst/>
          </a:prstGeom>
        </p:spPr>
      </p:pic>
      <p:pic>
        <p:nvPicPr>
          <p:cNvPr id="16" name="Рисунок 15" descr="Зображення, що містить текст, у приміщенні, стіна, підлога&#10;&#10;Автоматично згенерований опис">
            <a:extLst>
              <a:ext uri="{FF2B5EF4-FFF2-40B4-BE49-F238E27FC236}">
                <a16:creationId xmlns="" xmlns:a16="http://schemas.microsoft.com/office/drawing/2014/main" id="{0E435777-9642-47CA-AF65-8977331577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19" t="24804" r="1319" b="14625"/>
          <a:stretch/>
        </p:blipFill>
        <p:spPr>
          <a:xfrm>
            <a:off x="7225099" y="3800498"/>
            <a:ext cx="3683744" cy="297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2016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89" y="143692"/>
            <a:ext cx="8893681" cy="1060109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Основні аспекти роботи керівника гуртка з дітьми з ООП: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6C4366-2E1E-4AF0-B204-42C903A94B01}"/>
              </a:ext>
            </a:extLst>
          </p:cNvPr>
          <p:cNvSpPr txBox="1"/>
          <p:nvPr/>
        </p:nvSpPr>
        <p:spPr>
          <a:xfrm>
            <a:off x="1016672" y="1477938"/>
            <a:ext cx="10400264" cy="5236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Навчання має бути активним.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Урахування індивідуальних бажань та освітніх потреб.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Дозування навантаження для кожної дитини.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Обов'язково використовувати творчі та оригінальні методики в роботі.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Тактовність – найважливіша умова в навчанні.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Установлення партнерських взаємин із батьками дітей і заохочення їх до активної участі в освітньому процесі.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Дитина повинна мати змогу самостійно обирати і приймати рішення.</a:t>
            </a:r>
          </a:p>
        </p:txBody>
      </p:sp>
    </p:spTree>
    <p:extLst>
      <p:ext uri="{BB962C8B-B14F-4D97-AF65-F5344CB8AC3E}">
        <p14:creationId xmlns="" xmlns:p14="http://schemas.microsoft.com/office/powerpoint/2010/main" val="2743605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89" y="143692"/>
            <a:ext cx="8893681" cy="1060109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Правила роботи з дітьми з ООП: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6C4366-2E1E-4AF0-B204-42C903A94B01}"/>
              </a:ext>
            </a:extLst>
          </p:cNvPr>
          <p:cNvSpPr txBox="1"/>
          <p:nvPr/>
        </p:nvSpPr>
        <p:spPr>
          <a:xfrm>
            <a:off x="1025380" y="1203801"/>
            <a:ext cx="10400264" cy="5236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Позитивно ставитися й підтримувати дитину: хвалити, усміхатися, лагідно торкатися.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Оцінювати зусилля, а не результат виконаної роботи.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Користуватися чіткими вказівками раціонально використовувати час, відведений для заняття.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Вчити контролювати власні дії.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Проявляти щирий інтерес до інших. Намагатися зрозуміти відмінності людей, подивитися на світ їхніми очима. Бути уважними.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Посміхатися.</a:t>
            </a:r>
          </a:p>
        </p:txBody>
      </p:sp>
    </p:spTree>
    <p:extLst>
      <p:ext uri="{BB962C8B-B14F-4D97-AF65-F5344CB8AC3E}">
        <p14:creationId xmlns="" xmlns:p14="http://schemas.microsoft.com/office/powerpoint/2010/main" val="2525803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89" y="143692"/>
            <a:ext cx="8893681" cy="2050868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C00000"/>
                </a:solidFill>
              </a:rPr>
              <a:t>Модель організації форм роботи з дітьми з ООП, які відвідують гуртки при БТШ: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F0595FC8-1020-4779-A9BA-F8E40434F0B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50937801"/>
              </p:ext>
            </p:extLst>
          </p:nvPr>
        </p:nvGraphicFramePr>
        <p:xfrm>
          <a:off x="1846216" y="2481942"/>
          <a:ext cx="7138125" cy="4170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327139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A2FEFF61-298B-4F36-A817-47818CFB621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06947156"/>
              </p:ext>
            </p:extLst>
          </p:nvPr>
        </p:nvGraphicFramePr>
        <p:xfrm>
          <a:off x="618307" y="287383"/>
          <a:ext cx="7138125" cy="4170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7E0F4FFE-1D80-46C3-A95A-3B12AB6C070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80156216"/>
              </p:ext>
            </p:extLst>
          </p:nvPr>
        </p:nvGraphicFramePr>
        <p:xfrm>
          <a:off x="917822" y="3654375"/>
          <a:ext cx="7138125" cy="4170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261C1703-21E0-4EDD-9737-345CAE90A96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43466438"/>
              </p:ext>
            </p:extLst>
          </p:nvPr>
        </p:nvGraphicFramePr>
        <p:xfrm>
          <a:off x="5557082" y="1887118"/>
          <a:ext cx="7138125" cy="4170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="" xmlns:p14="http://schemas.microsoft.com/office/powerpoint/2010/main" val="3072670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C17CC-36AB-4483-8173-4832F8C5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89" y="143692"/>
            <a:ext cx="8893681" cy="1060109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Передумови успішного процесу інтеграції в колективі БТШ: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6C4366-2E1E-4AF0-B204-42C903A94B01}"/>
              </a:ext>
            </a:extLst>
          </p:cNvPr>
          <p:cNvSpPr txBox="1"/>
          <p:nvPr/>
        </p:nvSpPr>
        <p:spPr>
          <a:xfrm>
            <a:off x="989870" y="2038302"/>
            <a:ext cx="10400264" cy="3675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Розширення кола спілкування дитини й підвищення якості її соціальної адаптації.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Відвідування занять гуртків під час перебування в ІРЦ.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Індивідуальна робота в групі з 2-3 дітьми.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Визначити спосіб отримання додаткової освіти.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uk-UA" sz="2600" b="1" dirty="0"/>
              <a:t>Підібрати заняття для кожної дитини, відповідно до її особливих нахилів, здібностей і потенційного розвитку.</a:t>
            </a:r>
          </a:p>
        </p:txBody>
      </p:sp>
    </p:spTree>
    <p:extLst>
      <p:ext uri="{BB962C8B-B14F-4D97-AF65-F5344CB8AC3E}">
        <p14:creationId xmlns="" xmlns:p14="http://schemas.microsoft.com/office/powerpoint/2010/main" val="910567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текст, ноутбук, особа, комп’ютер&#10;&#10;Автоматично згенерований опис">
            <a:extLst>
              <a:ext uri="{FF2B5EF4-FFF2-40B4-BE49-F238E27FC236}">
                <a16:creationId xmlns="" xmlns:a16="http://schemas.microsoft.com/office/drawing/2014/main" id="{7ECD90E6-505C-4D56-98A6-F9846BE01C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443" y="1397725"/>
            <a:ext cx="4776651" cy="4776651"/>
          </a:xfrm>
          <a:prstGeom prst="rect">
            <a:avLst/>
          </a:prstGeom>
        </p:spPr>
      </p:pic>
      <p:pic>
        <p:nvPicPr>
          <p:cNvPr id="1026" name="Picture 2" descr="C:\Users\www\Desktop\received_82899562471711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7651" y="407852"/>
            <a:ext cx="4426131" cy="5901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80444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ww\Desktop\received_264090038287919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864" y="352697"/>
            <a:ext cx="5608320" cy="4206240"/>
          </a:xfrm>
          <a:prstGeom prst="rect">
            <a:avLst/>
          </a:prstGeom>
          <a:noFill/>
        </p:spPr>
      </p:pic>
      <p:pic>
        <p:nvPicPr>
          <p:cNvPr id="2051" name="Picture 3" descr="C:\Users\www\Desktop\received_1550270671842733.jpeg"/>
          <p:cNvPicPr>
            <a:picLocks noChangeAspect="1" noChangeArrowheads="1"/>
          </p:cNvPicPr>
          <p:nvPr/>
        </p:nvPicPr>
        <p:blipFill>
          <a:blip r:embed="rId3"/>
          <a:srcRect b="13143"/>
          <a:stretch>
            <a:fillRect/>
          </a:stretch>
        </p:blipFill>
        <p:spPr bwMode="auto">
          <a:xfrm>
            <a:off x="256903" y="2246810"/>
            <a:ext cx="5975685" cy="4245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&#10;&#10;Автоматично згенерований опис">
            <a:extLst>
              <a:ext uri="{FF2B5EF4-FFF2-40B4-BE49-F238E27FC236}">
                <a16:creationId xmlns="" xmlns:a16="http://schemas.microsoft.com/office/drawing/2014/main" id="{3D8C3AC1-FC1A-4F2B-862B-6BCC7B2800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9269424" y="367980"/>
            <a:ext cx="2683151" cy="3498251"/>
          </a:xfrm>
          <a:prstGeom prst="rect">
            <a:avLst/>
          </a:prstGeom>
        </p:spPr>
      </p:pic>
      <p:pic>
        <p:nvPicPr>
          <p:cNvPr id="6" name="Рисунок 5" descr="Зображення, що містить текст, візитка&#10;&#10;Автоматично згенерований опис">
            <a:extLst>
              <a:ext uri="{FF2B5EF4-FFF2-40B4-BE49-F238E27FC236}">
                <a16:creationId xmlns="" xmlns:a16="http://schemas.microsoft.com/office/drawing/2014/main" id="{4C3EB10E-9F9B-408B-AB4F-A84FAA3A52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rot="5400000">
            <a:off x="4206239" y="879579"/>
            <a:ext cx="3779522" cy="2756324"/>
          </a:xfrm>
          <a:prstGeom prst="rect">
            <a:avLst/>
          </a:prstGeom>
        </p:spPr>
      </p:pic>
      <p:pic>
        <p:nvPicPr>
          <p:cNvPr id="9" name="Рисунок 8" descr="Зображення, що містить текст&#10;&#10;Автоматично згенерований опис">
            <a:extLst>
              <a:ext uri="{FF2B5EF4-FFF2-40B4-BE49-F238E27FC236}">
                <a16:creationId xmlns="" xmlns:a16="http://schemas.microsoft.com/office/drawing/2014/main" id="{45354247-643E-46A8-8527-1E2751105A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6418218" y="4376059"/>
            <a:ext cx="3507475" cy="2708365"/>
          </a:xfrm>
          <a:prstGeom prst="rect">
            <a:avLst/>
          </a:prstGeom>
        </p:spPr>
      </p:pic>
      <p:pic>
        <p:nvPicPr>
          <p:cNvPr id="11" name="Рисунок 10" descr="Зображення, що містить текст&#10;&#10;Автоматично згенерований опис">
            <a:extLst>
              <a:ext uri="{FF2B5EF4-FFF2-40B4-BE49-F238E27FC236}">
                <a16:creationId xmlns="" xmlns:a16="http://schemas.microsoft.com/office/drawing/2014/main" id="{A674946E-9873-4579-8EC5-1A99D62C91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6615"/>
          <a:stretch/>
        </p:blipFill>
        <p:spPr>
          <a:xfrm>
            <a:off x="451935" y="1012414"/>
            <a:ext cx="3660954" cy="45697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4923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стіна, у приміщенні, прилавок, прикрашений&#10;&#10;Автоматично згенерований опис">
            <a:extLst>
              <a:ext uri="{FF2B5EF4-FFF2-40B4-BE49-F238E27FC236}">
                <a16:creationId xmlns="" xmlns:a16="http://schemas.microsoft.com/office/drawing/2014/main" id="{E0ACB8AE-ADE6-48E8-BF4E-B67E1915DA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11"/>
          <a:stretch/>
        </p:blipFill>
        <p:spPr>
          <a:xfrm>
            <a:off x="384936" y="65341"/>
            <a:ext cx="3070463" cy="31111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0DA65BB-2351-49CF-A4C7-B4DB04B76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614078" y="2909752"/>
            <a:ext cx="3115491" cy="4153987"/>
          </a:xfrm>
          <a:prstGeom prst="rect">
            <a:avLst/>
          </a:prstGeom>
        </p:spPr>
      </p:pic>
      <p:pic>
        <p:nvPicPr>
          <p:cNvPr id="7" name="Рисунок 6" descr="Зображення, що містить трава, надворі, особа, люди&#10;&#10;Автоматично згенерований опис">
            <a:extLst>
              <a:ext uri="{FF2B5EF4-FFF2-40B4-BE49-F238E27FC236}">
                <a16:creationId xmlns="" xmlns:a16="http://schemas.microsoft.com/office/drawing/2014/main" id="{1E9FB72A-0568-478E-97E7-5DA8AFA62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635" y="3520305"/>
            <a:ext cx="4153989" cy="3111165"/>
          </a:xfrm>
          <a:prstGeom prst="rect">
            <a:avLst/>
          </a:prstGeom>
        </p:spPr>
      </p:pic>
      <p:pic>
        <p:nvPicPr>
          <p:cNvPr id="11" name="Рисунок 10" descr="Зображення, що містить особа, трава, надворі, дитина&#10;&#10;Автоматично згенерований опис">
            <a:extLst>
              <a:ext uri="{FF2B5EF4-FFF2-40B4-BE49-F238E27FC236}">
                <a16:creationId xmlns="" xmlns:a16="http://schemas.microsoft.com/office/drawing/2014/main" id="{793A3FD5-C749-4453-93AC-D6D82E1AE2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501" y="65342"/>
            <a:ext cx="4153989" cy="3111165"/>
          </a:xfrm>
          <a:prstGeom prst="rect">
            <a:avLst/>
          </a:prstGeom>
        </p:spPr>
      </p:pic>
      <p:pic>
        <p:nvPicPr>
          <p:cNvPr id="13" name="Рисунок 12" descr="Зображення, що містить небо, особа, трава, надворі&#10;&#10;Автоматично згенерований опис">
            <a:extLst>
              <a:ext uri="{FF2B5EF4-FFF2-40B4-BE49-F238E27FC236}">
                <a16:creationId xmlns="" xmlns:a16="http://schemas.microsoft.com/office/drawing/2014/main" id="{E18788FA-A7EC-417B-B919-F5AD26A9A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3592" y="65342"/>
            <a:ext cx="4153989" cy="31111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6479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текст, спальня, сім’я&#10;&#10;Автоматично згенерований опис">
            <a:extLst>
              <a:ext uri="{FF2B5EF4-FFF2-40B4-BE49-F238E27FC236}">
                <a16:creationId xmlns="" xmlns:a16="http://schemas.microsoft.com/office/drawing/2014/main" id="{FF4F7218-811F-41A6-AB72-E13EE5FE8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218" y="150000"/>
            <a:ext cx="5035509" cy="3776632"/>
          </a:xfrm>
          <a:prstGeom prst="rect">
            <a:avLst/>
          </a:prstGeom>
        </p:spPr>
      </p:pic>
      <p:pic>
        <p:nvPicPr>
          <p:cNvPr id="7" name="Рисунок 6" descr="Зображення, що містить особа, у приміщенні, дитина, молодий&#10;&#10;Автоматично згенерований опис">
            <a:extLst>
              <a:ext uri="{FF2B5EF4-FFF2-40B4-BE49-F238E27FC236}">
                <a16:creationId xmlns="" xmlns:a16="http://schemas.microsoft.com/office/drawing/2014/main" id="{230AAC54-88C3-4EC6-ACC6-35F67524D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84" y="150000"/>
            <a:ext cx="3429000" cy="4572000"/>
          </a:xfrm>
          <a:prstGeom prst="rect">
            <a:avLst/>
          </a:prstGeom>
        </p:spPr>
      </p:pic>
      <p:pic>
        <p:nvPicPr>
          <p:cNvPr id="3" name="Рисунок 2" descr="Зображення, що містить текст, стіл, у приміщенні, особа&#10;&#10;Автоматично згенерований опис">
            <a:extLst>
              <a:ext uri="{FF2B5EF4-FFF2-40B4-BE49-F238E27FC236}">
                <a16:creationId xmlns="" xmlns:a16="http://schemas.microsoft.com/office/drawing/2014/main" id="{BA47521F-2B62-4B2B-9C2A-6DF726533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555" y="34290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5697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ображення, що містить у приміщенні, підлога, прикрашений, кілька&#10;&#10;Автоматично згенерований опис">
            <a:extLst>
              <a:ext uri="{FF2B5EF4-FFF2-40B4-BE49-F238E27FC236}">
                <a16:creationId xmlns="" xmlns:a16="http://schemas.microsoft.com/office/drawing/2014/main" id="{67323B42-64E9-473B-A475-ADA382870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44" y="125827"/>
            <a:ext cx="3225306" cy="4306389"/>
          </a:xfrm>
          <a:prstGeom prst="rect">
            <a:avLst/>
          </a:prstGeom>
        </p:spPr>
      </p:pic>
      <p:pic>
        <p:nvPicPr>
          <p:cNvPr id="5" name="Рисунок 4" descr="Зображення, що містить підлога, у приміщенні, область, меблі&#10;&#10;Автоматично згенерований опис">
            <a:extLst>
              <a:ext uri="{FF2B5EF4-FFF2-40B4-BE49-F238E27FC236}">
                <a16:creationId xmlns="" xmlns:a16="http://schemas.microsoft.com/office/drawing/2014/main" id="{E7D040C7-72CE-4E90-B56F-F27843D65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556" y="2425784"/>
            <a:ext cx="3225306" cy="4306389"/>
          </a:xfrm>
          <a:prstGeom prst="rect">
            <a:avLst/>
          </a:prstGeom>
        </p:spPr>
      </p:pic>
      <p:pic>
        <p:nvPicPr>
          <p:cNvPr id="7" name="Рисунок 6" descr="Зображення, що містить підлога, у приміщенні&#10;&#10;Автоматично згенерований опис">
            <a:extLst>
              <a:ext uri="{FF2B5EF4-FFF2-40B4-BE49-F238E27FC236}">
                <a16:creationId xmlns="" xmlns:a16="http://schemas.microsoft.com/office/drawing/2014/main" id="{45C43099-DA9D-4635-9DCF-D6E066E55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4620" y="125828"/>
            <a:ext cx="3225306" cy="4306389"/>
          </a:xfrm>
          <a:prstGeom prst="rect">
            <a:avLst/>
          </a:prstGeom>
        </p:spPr>
      </p:pic>
      <p:pic>
        <p:nvPicPr>
          <p:cNvPr id="3" name="Рисунок 2" descr="Зображення, що містить у приміщенні, штора, прикрашений&#10;&#10;Автоматично згенерований опис">
            <a:extLst>
              <a:ext uri="{FF2B5EF4-FFF2-40B4-BE49-F238E27FC236}">
                <a16:creationId xmlns="" xmlns:a16="http://schemas.microsoft.com/office/drawing/2014/main" id="{8DAC2669-2630-4626-B521-A36CAFB9A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036" y="2425783"/>
            <a:ext cx="3225306" cy="43063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99866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у приміщенні&#10;&#10;Автоматично згенерований опис">
            <a:extLst>
              <a:ext uri="{FF2B5EF4-FFF2-40B4-BE49-F238E27FC236}">
                <a16:creationId xmlns="" xmlns:a16="http://schemas.microsoft.com/office/drawing/2014/main" id="{1C83E596-A6E1-4D56-BB61-0B65C7E57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248" y="1370876"/>
            <a:ext cx="3991247" cy="5321662"/>
          </a:xfrm>
          <a:prstGeom prst="rect">
            <a:avLst/>
          </a:prstGeom>
        </p:spPr>
      </p:pic>
      <p:pic>
        <p:nvPicPr>
          <p:cNvPr id="5" name="Рисунок 4" descr="Зображення, що містить особа, у приміщенні, підлога&#10;&#10;Автоматично згенерований опис">
            <a:extLst>
              <a:ext uri="{FF2B5EF4-FFF2-40B4-BE49-F238E27FC236}">
                <a16:creationId xmlns="" xmlns:a16="http://schemas.microsoft.com/office/drawing/2014/main" id="{845A8D97-70CD-43C7-ABF1-46D31B63C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99" y="306753"/>
            <a:ext cx="4228495" cy="56521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6710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небо, надворі&#10;&#10;Автоматично згенерований опис">
            <a:extLst>
              <a:ext uri="{FF2B5EF4-FFF2-40B4-BE49-F238E27FC236}">
                <a16:creationId xmlns="" xmlns:a16="http://schemas.microsoft.com/office/drawing/2014/main" id="{CF697EA7-6108-4D65-A009-8CC403AC0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400" y="102918"/>
            <a:ext cx="5271435" cy="3943693"/>
          </a:xfrm>
          <a:prstGeom prst="rect">
            <a:avLst/>
          </a:prstGeom>
        </p:spPr>
      </p:pic>
      <p:pic>
        <p:nvPicPr>
          <p:cNvPr id="7" name="Рисунок 6" descr="Зображення, що містить дерево, надворі&#10;&#10;Автоматично згенерований опис">
            <a:extLst>
              <a:ext uri="{FF2B5EF4-FFF2-40B4-BE49-F238E27FC236}">
                <a16:creationId xmlns="" xmlns:a16="http://schemas.microsoft.com/office/drawing/2014/main" id="{D27D925C-ACBB-41A6-AC35-AE126460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33" y="163878"/>
            <a:ext cx="3525520" cy="4712475"/>
          </a:xfrm>
          <a:prstGeom prst="rect">
            <a:avLst/>
          </a:prstGeom>
        </p:spPr>
      </p:pic>
      <p:pic>
        <p:nvPicPr>
          <p:cNvPr id="3" name="Рисунок 2" descr="Зображення, що містить небо, надворі, люди, група&#10;&#10;Автоматично згенерований опис">
            <a:extLst>
              <a:ext uri="{FF2B5EF4-FFF2-40B4-BE49-F238E27FC236}">
                <a16:creationId xmlns="" xmlns:a16="http://schemas.microsoft.com/office/drawing/2014/main" id="{7C829634-D2EC-45C7-AAFB-224B32191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814" y="2811389"/>
            <a:ext cx="5271435" cy="39436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3558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ображення, що містить текст, у приміщенні, офіс, комп’ютер&#10;&#10;Автоматично згенерований опис">
            <a:extLst>
              <a:ext uri="{FF2B5EF4-FFF2-40B4-BE49-F238E27FC236}">
                <a16:creationId xmlns="" xmlns:a16="http://schemas.microsoft.com/office/drawing/2014/main" id="{F7E4838B-1409-4A1B-9736-6AFF00665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299" y="2192383"/>
            <a:ext cx="4665617" cy="4665617"/>
          </a:xfrm>
          <a:prstGeom prst="rect">
            <a:avLst/>
          </a:prstGeom>
        </p:spPr>
      </p:pic>
      <p:pic>
        <p:nvPicPr>
          <p:cNvPr id="8" name="Рисунок 7" descr="Зображення, що містить у приміщенні, особа, підлога, офіс&#10;&#10;Автоматично згенерований опис">
            <a:extLst>
              <a:ext uri="{FF2B5EF4-FFF2-40B4-BE49-F238E27FC236}">
                <a16:creationId xmlns="" xmlns:a16="http://schemas.microsoft.com/office/drawing/2014/main" id="{13C35CF6-94B4-4C62-90C2-F27043E8A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611" y="149777"/>
            <a:ext cx="4665617" cy="4665617"/>
          </a:xfrm>
          <a:prstGeom prst="rect">
            <a:avLst/>
          </a:prstGeom>
        </p:spPr>
      </p:pic>
      <p:pic>
        <p:nvPicPr>
          <p:cNvPr id="10" name="Рисунок 9" descr="Зображення, що містить у приміщенні, дитина, підлога, маленький&#10;&#10;Автоматично згенерований опис">
            <a:extLst>
              <a:ext uri="{FF2B5EF4-FFF2-40B4-BE49-F238E27FC236}">
                <a16:creationId xmlns="" xmlns:a16="http://schemas.microsoft.com/office/drawing/2014/main" id="{A935E5EC-37F6-4FB8-9F99-4F83B046C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33" y="149776"/>
            <a:ext cx="3494353" cy="46656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84532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63B892B-D113-4C89-BDDE-0AC06A432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032" y="2477589"/>
            <a:ext cx="9417311" cy="1702525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C00000"/>
                </a:solidFill>
              </a:rPr>
              <a:t>Дякую за увагу!</a:t>
            </a:r>
          </a:p>
        </p:txBody>
      </p:sp>
    </p:spTree>
    <p:extLst>
      <p:ext uri="{BB962C8B-B14F-4D97-AF65-F5344CB8AC3E}">
        <p14:creationId xmlns="" xmlns:p14="http://schemas.microsoft.com/office/powerpoint/2010/main" val="4245210911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Повітряний поті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569</TotalTime>
  <Words>658</Words>
  <Application>Microsoft Office PowerPoint</Application>
  <PresentationFormat>Произвольный</PresentationFormat>
  <Paragraphs>137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Віхоть</vt:lpstr>
      <vt:lpstr>Про співпрацю  комунальної установи «Інклюзивно-ресурсний центр» Білогірської селищної ради з  з Будинком творчості школярів Білогірської селищної ради </vt:lpstr>
      <vt:lpstr>Позашкільна освіта ґрунтується на принципах:</vt:lpstr>
      <vt:lpstr>Законом України «Про позашкільну освіту» серед напрямів визначено соціально-реабілітаційний, що забезпечує:</vt:lpstr>
      <vt:lpstr>Слайд 4</vt:lpstr>
      <vt:lpstr>Структура роботи комунальної установи «Інклюзивно-ресурсний центр» Білогірської селищної ради з  з Будинком творчості школярів:</vt:lpstr>
      <vt:lpstr>Заходи щодо реалізації інклюзивної освіти у Будинку творчості школярів та комунальної установи «Інклюзивно-ресурсний центр» Білогірської селищної ради:</vt:lpstr>
      <vt:lpstr>Кількість дітей з ООП, які відвідують гуртки при БТШ  станом на 01.05.2021 року:</vt:lpstr>
      <vt:lpstr>Девіз співпраці ІРЦ та БТШ:</vt:lpstr>
      <vt:lpstr>Спільні наради ІРЦ та БТШ:</vt:lpstr>
      <vt:lpstr>Нормативно-правові документи щодо забезпечення інклюзивної освіти в позашкіллі:</vt:lpstr>
      <vt:lpstr>Семінари ІРЦ та БТШ:</vt:lpstr>
      <vt:lpstr>Основні аспекти роботи керівника гуртка з дітьми з ООП:</vt:lpstr>
      <vt:lpstr>Правила роботи з дітьми з ООП:</vt:lpstr>
      <vt:lpstr>Модель організації форм роботи з дітьми з ООП, які відвідують гуртки при БТШ:</vt:lpstr>
      <vt:lpstr>Слайд 15</vt:lpstr>
      <vt:lpstr>Передумови успішного процесу інтеграції в колективі БТШ: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Корекційно-розвиткова робота з дітьми з особливими освітніми потребами</dc:title>
  <dc:creator>Anna</dc:creator>
  <cp:lastModifiedBy>Користувач Windows</cp:lastModifiedBy>
  <cp:revision>98</cp:revision>
  <dcterms:created xsi:type="dcterms:W3CDTF">2020-12-13T16:15:41Z</dcterms:created>
  <dcterms:modified xsi:type="dcterms:W3CDTF">2021-06-25T05:17:48Z</dcterms:modified>
</cp:coreProperties>
</file>